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  <p:sldMasterId id="2147483699" r:id="rId3"/>
  </p:sldMasterIdLst>
  <p:notesMasterIdLst>
    <p:notesMasterId r:id="rId11"/>
  </p:notesMasterIdLst>
  <p:sldIdLst>
    <p:sldId id="770" r:id="rId4"/>
    <p:sldId id="789" r:id="rId5"/>
    <p:sldId id="790" r:id="rId6"/>
    <p:sldId id="791" r:id="rId7"/>
    <p:sldId id="792" r:id="rId8"/>
    <p:sldId id="793" r:id="rId9"/>
    <p:sldId id="794" r:id="rId10"/>
  </p:sldIdLst>
  <p:sldSz cx="12192000" cy="6858000"/>
  <p:notesSz cx="9144000" cy="6858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  <p15:guide id="3" pos="5065" userDrawn="1">
          <p15:clr>
            <a:srgbClr val="A4A3A4"/>
          </p15:clr>
        </p15:guide>
        <p15:guide id="4" pos="68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7171"/>
    <a:srgbClr val="61942F"/>
    <a:srgbClr val="990002"/>
    <a:srgbClr val="E6F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 showGuides="1">
      <p:cViewPr>
        <p:scale>
          <a:sx n="84" d="100"/>
          <a:sy n="84" d="100"/>
        </p:scale>
        <p:origin x="678" y="318"/>
      </p:cViewPr>
      <p:guideLst>
        <p:guide orient="horz" pos="2183"/>
        <p:guide pos="3817"/>
        <p:guide pos="5065"/>
        <p:guide pos="68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2.xlsx"/><Relationship Id="rId1" Type="http://schemas.openxmlformats.org/officeDocument/2006/relationships/themeOverride" Target="../theme/themeOverride1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7840910395829264"/>
          <c:y val="0.11159483242168161"/>
          <c:w val="0.56455250194384676"/>
          <c:h val="0.862602811138989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89A-47D8-A874-2FD5AE02F6C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289A-47D8-A874-2FD5AE02F6C9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289A-47D8-A874-2FD5AE02F6C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289A-47D8-A874-2FD5AE02F6C9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289A-47D8-A874-2FD5AE02F6C9}"/>
              </c:ext>
            </c:extLst>
          </c:dPt>
          <c:dPt>
            <c:idx val="5"/>
            <c:invertIfNegative val="0"/>
            <c:bubble3D val="0"/>
            <c:spPr>
              <a:solidFill>
                <a:srgbClr val="FFFFFF">
                  <a:lumMod val="8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9-289A-47D8-A874-2FD5AE02F6C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289A-47D8-A874-2FD5AE02F6C9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289A-47D8-A874-2FD5AE02F6C9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Політична партія "Слуга народу"</c:v>
                </c:pt>
                <c:pt idx="1">
                  <c:v>Політична партія "Опозиційна платформа – За життя"</c:v>
                </c:pt>
                <c:pt idx="2">
                  <c:v>Політична партія "Європейська солідарність"</c:v>
                </c:pt>
                <c:pt idx="3">
                  <c:v>Політична партія Всеукраїнське об’єднання "Батьківщина"</c:v>
                </c:pt>
                <c:pt idx="4">
                  <c:v>Політична партія "Голос"</c:v>
                </c:pt>
                <c:pt idx="5">
                  <c:v>Політична партія "Сила і честь"</c:v>
                </c:pt>
              </c:strCache>
            </c:strRef>
          </c:cat>
          <c:val>
            <c:numRef>
              <c:f>Sheet1!$B$2:$B$7</c:f>
              <c:numCache>
                <c:formatCode>###0.0%</c:formatCode>
                <c:ptCount val="6"/>
                <c:pt idx="0">
                  <c:v>0.44436251231101492</c:v>
                </c:pt>
                <c:pt idx="1">
                  <c:v>0.12363105428634925</c:v>
                </c:pt>
                <c:pt idx="2">
                  <c:v>8.5118213334113305E-2</c:v>
                </c:pt>
                <c:pt idx="3">
                  <c:v>7.706286644047837E-2</c:v>
                </c:pt>
                <c:pt idx="4">
                  <c:v>6.084124498380044E-2</c:v>
                </c:pt>
                <c:pt idx="5">
                  <c:v>3.8542447653218639E-2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89A-47D8-A874-2FD5AE02F6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9926680"/>
        <c:axId val="478075336"/>
      </c:barChart>
      <c:catAx>
        <c:axId val="479926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>
                <a:solidFill>
                  <a:srgbClr val="717171"/>
                </a:solidFill>
              </a:defRPr>
            </a:pPr>
            <a:endParaRPr lang="uk-UA"/>
          </a:p>
        </c:txPr>
        <c:crossAx val="478075336"/>
        <c:crosses val="autoZero"/>
        <c:auto val="1"/>
        <c:lblAlgn val="ctr"/>
        <c:lblOffset val="100"/>
        <c:noMultiLvlLbl val="0"/>
      </c:catAx>
      <c:valAx>
        <c:axId val="478075336"/>
        <c:scaling>
          <c:orientation val="minMax"/>
          <c:max val="0.5"/>
          <c:min val="0"/>
        </c:scaling>
        <c:delete val="1"/>
        <c:axPos val="t"/>
        <c:numFmt formatCode="###0.0%" sourceLinked="1"/>
        <c:majorTickMark val="out"/>
        <c:minorTickMark val="none"/>
        <c:tickLblPos val="nextTo"/>
        <c:crossAx val="47992668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663582406034204"/>
          <c:y val="0.11159483242168161"/>
          <c:w val="0.56455250194384676"/>
          <c:h val="0.862602811138989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33B-47FD-BE6A-D07F8C55CDE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333B-47FD-BE6A-D07F8C55CDE6}"/>
              </c:ext>
            </c:extLst>
          </c:dPt>
          <c:dPt>
            <c:idx val="2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0-D624-4DE3-B9A8-1EAF9E473134}"/>
              </c:ext>
            </c:extLst>
          </c:dPt>
          <c:dPt>
            <c:idx val="3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3-333B-47FD-BE6A-D07F8C55CDE6}"/>
              </c:ext>
            </c:extLst>
          </c:dPt>
          <c:dPt>
            <c:idx val="4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4-333B-47FD-BE6A-D07F8C55CDE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33B-47FD-BE6A-D07F8C55CDE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33B-47FD-BE6A-D07F8C55CDE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33B-47FD-BE6A-D07F8C55CDE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Чоловіча</c:v>
                </c:pt>
                <c:pt idx="1">
                  <c:v>Жіноча</c:v>
                </c:pt>
                <c:pt idx="2">
                  <c:v>Середня </c:v>
                </c:pt>
                <c:pt idx="3">
                  <c:v>Середня спеціальна</c:v>
                </c:pt>
                <c:pt idx="4">
                  <c:v>Неповна вища та вища</c:v>
                </c:pt>
                <c:pt idx="5">
                  <c:v>В/в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0.47</c:v>
                </c:pt>
                <c:pt idx="1">
                  <c:v>0.53</c:v>
                </c:pt>
                <c:pt idx="2">
                  <c:v>0.09</c:v>
                </c:pt>
                <c:pt idx="3">
                  <c:v>0.28999999999999998</c:v>
                </c:pt>
                <c:pt idx="4">
                  <c:v>0.62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3B-47FD-BE6A-D07F8C55CD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9926680"/>
        <c:axId val="478075336"/>
      </c:barChart>
      <c:catAx>
        <c:axId val="479926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rgbClr val="717171"/>
                </a:solidFill>
              </a:defRPr>
            </a:pPr>
            <a:endParaRPr lang="uk-UA"/>
          </a:p>
        </c:txPr>
        <c:crossAx val="478075336"/>
        <c:crosses val="autoZero"/>
        <c:auto val="1"/>
        <c:lblAlgn val="ctr"/>
        <c:lblOffset val="100"/>
        <c:noMultiLvlLbl val="0"/>
      </c:catAx>
      <c:valAx>
        <c:axId val="478075336"/>
        <c:scaling>
          <c:orientation val="minMax"/>
          <c:max val="1.100000000000000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7992668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663582406034204"/>
          <c:y val="0.11159483242168161"/>
          <c:w val="0.56455250194384676"/>
          <c:h val="0.862602811138989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1-E7D2-4697-92C3-33248500FCE6}"/>
              </c:ext>
            </c:extLst>
          </c:dPt>
          <c:dPt>
            <c:idx val="1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3-E7D2-4697-92C3-33248500FCE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7D2-4697-92C3-33248500FCE6}"/>
              </c:ext>
            </c:extLst>
          </c:dPt>
          <c:dPt>
            <c:idx val="4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6-E7D2-4697-92C3-33248500FCE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E7D2-4697-92C3-33248500FCE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E7D2-4697-92C3-33248500FCE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E7D2-4697-92C3-33248500FCE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18-29</c:v>
                </c:pt>
                <c:pt idx="1">
                  <c:v>30-39</c:v>
                </c:pt>
                <c:pt idx="2">
                  <c:v>40-49</c:v>
                </c:pt>
                <c:pt idx="3">
                  <c:v>50-59</c:v>
                </c:pt>
                <c:pt idx="4">
                  <c:v>60+</c:v>
                </c:pt>
                <c:pt idx="5">
                  <c:v>В/в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0.19</c:v>
                </c:pt>
                <c:pt idx="1">
                  <c:v>0.24</c:v>
                </c:pt>
                <c:pt idx="2">
                  <c:v>0.17</c:v>
                </c:pt>
                <c:pt idx="3">
                  <c:v>0.18</c:v>
                </c:pt>
                <c:pt idx="4">
                  <c:v>0.22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7D2-4697-92C3-33248500F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9926680"/>
        <c:axId val="478075336"/>
      </c:barChart>
      <c:catAx>
        <c:axId val="479926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rgbClr val="717171"/>
                </a:solidFill>
              </a:defRPr>
            </a:pPr>
            <a:endParaRPr lang="uk-UA"/>
          </a:p>
        </c:txPr>
        <c:crossAx val="478075336"/>
        <c:crosses val="autoZero"/>
        <c:auto val="1"/>
        <c:lblAlgn val="ctr"/>
        <c:lblOffset val="100"/>
        <c:noMultiLvlLbl val="0"/>
      </c:catAx>
      <c:valAx>
        <c:axId val="478075336"/>
        <c:scaling>
          <c:orientation val="minMax"/>
          <c:max val="1.100000000000000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7992668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663582406034204"/>
          <c:y val="0.11159483242168161"/>
          <c:w val="0.56455250194384676"/>
          <c:h val="0.862602811138989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1-333B-47FD-BE6A-D07F8C55CDE6}"/>
              </c:ext>
            </c:extLst>
          </c:dPt>
          <c:dPt>
            <c:idx val="1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B-333B-47FD-BE6A-D07F8C55CDE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624-4DE3-B9A8-1EAF9E473134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33B-47FD-BE6A-D07F8C55CDE6}"/>
              </c:ext>
            </c:extLst>
          </c:dPt>
          <c:dPt>
            <c:idx val="4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4-333B-47FD-BE6A-D07F8C55CDE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33B-47FD-BE6A-D07F8C55CDE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33B-47FD-BE6A-D07F8C55CDE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33B-47FD-BE6A-D07F8C55CDE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Чоловіча</c:v>
                </c:pt>
                <c:pt idx="1">
                  <c:v>Жіноча</c:v>
                </c:pt>
                <c:pt idx="2">
                  <c:v>Середня </c:v>
                </c:pt>
                <c:pt idx="3">
                  <c:v>Середня спеціальна</c:v>
                </c:pt>
                <c:pt idx="4">
                  <c:v>Неповна вища та вища</c:v>
                </c:pt>
                <c:pt idx="5">
                  <c:v>В/в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0.5</c:v>
                </c:pt>
                <c:pt idx="1">
                  <c:v>0.5</c:v>
                </c:pt>
                <c:pt idx="2">
                  <c:v>0.16</c:v>
                </c:pt>
                <c:pt idx="3">
                  <c:v>0.32</c:v>
                </c:pt>
                <c:pt idx="4">
                  <c:v>0.51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3B-47FD-BE6A-D07F8C55CD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9926680"/>
        <c:axId val="478075336"/>
      </c:barChart>
      <c:catAx>
        <c:axId val="479926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rgbClr val="717171"/>
                </a:solidFill>
              </a:defRPr>
            </a:pPr>
            <a:endParaRPr lang="uk-UA"/>
          </a:p>
        </c:txPr>
        <c:crossAx val="478075336"/>
        <c:crosses val="autoZero"/>
        <c:auto val="1"/>
        <c:lblAlgn val="ctr"/>
        <c:lblOffset val="100"/>
        <c:noMultiLvlLbl val="0"/>
      </c:catAx>
      <c:valAx>
        <c:axId val="478075336"/>
        <c:scaling>
          <c:orientation val="minMax"/>
          <c:max val="1.100000000000000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7992668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663582406034204"/>
          <c:y val="0.11159483242168161"/>
          <c:w val="0.56455250194384676"/>
          <c:h val="0.862602811138989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1-E7D2-4697-92C3-33248500FCE6}"/>
              </c:ext>
            </c:extLst>
          </c:dPt>
          <c:dPt>
            <c:idx val="1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3-E7D2-4697-92C3-33248500FCE6}"/>
              </c:ext>
            </c:extLst>
          </c:dPt>
          <c:dPt>
            <c:idx val="2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7-89E4-46E4-96C9-F8E189A0889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7D2-4697-92C3-33248500FCE6}"/>
              </c:ext>
            </c:extLst>
          </c:dPt>
          <c:dPt>
            <c:idx val="4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6-E7D2-4697-92C3-33248500FCE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E7D2-4697-92C3-33248500FCE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E7D2-4697-92C3-33248500FCE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E7D2-4697-92C3-33248500FCE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18-29</c:v>
                </c:pt>
                <c:pt idx="1">
                  <c:v>30-39</c:v>
                </c:pt>
                <c:pt idx="2">
                  <c:v>40-49</c:v>
                </c:pt>
                <c:pt idx="3">
                  <c:v>50-59</c:v>
                </c:pt>
                <c:pt idx="4">
                  <c:v>60+</c:v>
                </c:pt>
                <c:pt idx="5">
                  <c:v>В/в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0.04</c:v>
                </c:pt>
                <c:pt idx="1">
                  <c:v>0.09</c:v>
                </c:pt>
                <c:pt idx="2">
                  <c:v>0.13</c:v>
                </c:pt>
                <c:pt idx="3">
                  <c:v>0.2</c:v>
                </c:pt>
                <c:pt idx="4">
                  <c:v>0.53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7D2-4697-92C3-33248500F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9926680"/>
        <c:axId val="478075336"/>
      </c:barChart>
      <c:catAx>
        <c:axId val="479926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rgbClr val="717171"/>
                </a:solidFill>
              </a:defRPr>
            </a:pPr>
            <a:endParaRPr lang="uk-UA"/>
          </a:p>
        </c:txPr>
        <c:crossAx val="478075336"/>
        <c:crosses val="autoZero"/>
        <c:auto val="1"/>
        <c:lblAlgn val="ctr"/>
        <c:lblOffset val="100"/>
        <c:noMultiLvlLbl val="0"/>
      </c:catAx>
      <c:valAx>
        <c:axId val="478075336"/>
        <c:scaling>
          <c:orientation val="minMax"/>
          <c:max val="1.100000000000000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7992668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663582406034204"/>
          <c:y val="0.11159483242168161"/>
          <c:w val="0.56455250194384676"/>
          <c:h val="0.862602811138989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50017">
                  <a:lumMod val="7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1-333B-47FD-BE6A-D07F8C55CDE6}"/>
              </c:ext>
            </c:extLst>
          </c:dPt>
          <c:dPt>
            <c:idx val="1"/>
            <c:invertIfNegative val="0"/>
            <c:bubble3D val="0"/>
            <c:spPr>
              <a:solidFill>
                <a:srgbClr val="81C341">
                  <a:lumMod val="7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B-333B-47FD-BE6A-D07F8C55CDE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624-4DE3-B9A8-1EAF9E473134}"/>
              </c:ext>
            </c:extLst>
          </c:dPt>
          <c:dPt>
            <c:idx val="3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3-333B-47FD-BE6A-D07F8C55CDE6}"/>
              </c:ext>
            </c:extLst>
          </c:dPt>
          <c:dPt>
            <c:idx val="4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4-333B-47FD-BE6A-D07F8C55CDE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33B-47FD-BE6A-D07F8C55CDE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33B-47FD-BE6A-D07F8C55CDE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33B-47FD-BE6A-D07F8C55CDE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Чоловіча</c:v>
                </c:pt>
                <c:pt idx="1">
                  <c:v>Жіноча</c:v>
                </c:pt>
                <c:pt idx="2">
                  <c:v>Середня </c:v>
                </c:pt>
                <c:pt idx="3">
                  <c:v>Середня спеціальна</c:v>
                </c:pt>
                <c:pt idx="4">
                  <c:v>Неповна вища та вища</c:v>
                </c:pt>
                <c:pt idx="5">
                  <c:v>В/в</c:v>
                </c:pt>
              </c:strCache>
            </c:strRef>
          </c:cat>
          <c:val>
            <c:numRef>
              <c:f>Sheet1!$B$2:$B$7</c:f>
              <c:numCache>
                <c:formatCode>###0.0%</c:formatCode>
                <c:ptCount val="6"/>
                <c:pt idx="0">
                  <c:v>0.43</c:v>
                </c:pt>
                <c:pt idx="1">
                  <c:v>0.56999999999999995</c:v>
                </c:pt>
                <c:pt idx="2">
                  <c:v>0.18</c:v>
                </c:pt>
                <c:pt idx="3">
                  <c:v>0.38</c:v>
                </c:pt>
                <c:pt idx="4">
                  <c:v>0.44</c:v>
                </c:pt>
                <c:pt idx="5" formatCode="####.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3B-47FD-BE6A-D07F8C55CD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9926680"/>
        <c:axId val="478075336"/>
      </c:barChart>
      <c:catAx>
        <c:axId val="479926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rgbClr val="717171"/>
                </a:solidFill>
              </a:defRPr>
            </a:pPr>
            <a:endParaRPr lang="uk-UA"/>
          </a:p>
        </c:txPr>
        <c:crossAx val="478075336"/>
        <c:crosses val="autoZero"/>
        <c:auto val="1"/>
        <c:lblAlgn val="ctr"/>
        <c:lblOffset val="100"/>
        <c:noMultiLvlLbl val="0"/>
      </c:catAx>
      <c:valAx>
        <c:axId val="478075336"/>
        <c:scaling>
          <c:orientation val="minMax"/>
          <c:max val="1.1000000000000001"/>
          <c:min val="0"/>
        </c:scaling>
        <c:delete val="1"/>
        <c:axPos val="t"/>
        <c:numFmt formatCode="###0.0%" sourceLinked="1"/>
        <c:majorTickMark val="out"/>
        <c:minorTickMark val="none"/>
        <c:tickLblPos val="nextTo"/>
        <c:crossAx val="47992668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663582406034204"/>
          <c:y val="0.11159483242168161"/>
          <c:w val="0.56455250194384676"/>
          <c:h val="0.862602811138989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1-E7D2-4697-92C3-33248500FCE6}"/>
              </c:ext>
            </c:extLst>
          </c:dPt>
          <c:dPt>
            <c:idx val="1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3-E7D2-4697-92C3-33248500FCE6}"/>
              </c:ext>
            </c:extLst>
          </c:dPt>
          <c:dPt>
            <c:idx val="2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7-81D5-4C67-AD76-082816F2EAC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7D2-4697-92C3-33248500FCE6}"/>
              </c:ext>
            </c:extLst>
          </c:dPt>
          <c:dPt>
            <c:idx val="4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6-E7D2-4697-92C3-33248500FCE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E7D2-4697-92C3-33248500FCE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E7D2-4697-92C3-33248500FCE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E7D2-4697-92C3-33248500FCE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18-29</c:v>
                </c:pt>
                <c:pt idx="1">
                  <c:v>30-39</c:v>
                </c:pt>
                <c:pt idx="2">
                  <c:v>40-49</c:v>
                </c:pt>
                <c:pt idx="3">
                  <c:v>50-59</c:v>
                </c:pt>
                <c:pt idx="4">
                  <c:v>60+</c:v>
                </c:pt>
                <c:pt idx="5">
                  <c:v>В/в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0.15</c:v>
                </c:pt>
                <c:pt idx="1">
                  <c:v>0.21</c:v>
                </c:pt>
                <c:pt idx="2">
                  <c:v>0.18</c:v>
                </c:pt>
                <c:pt idx="3">
                  <c:v>0.19</c:v>
                </c:pt>
                <c:pt idx="4">
                  <c:v>0.27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7D2-4697-92C3-33248500F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9926680"/>
        <c:axId val="478075336"/>
      </c:barChart>
      <c:catAx>
        <c:axId val="479926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rgbClr val="717171"/>
                </a:solidFill>
              </a:defRPr>
            </a:pPr>
            <a:endParaRPr lang="uk-UA"/>
          </a:p>
        </c:txPr>
        <c:crossAx val="478075336"/>
        <c:crosses val="autoZero"/>
        <c:auto val="1"/>
        <c:lblAlgn val="ctr"/>
        <c:lblOffset val="100"/>
        <c:noMultiLvlLbl val="0"/>
      </c:catAx>
      <c:valAx>
        <c:axId val="478075336"/>
        <c:scaling>
          <c:orientation val="minMax"/>
          <c:max val="1.100000000000000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7992668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663582406034204"/>
          <c:y val="0.11159483242168161"/>
          <c:w val="0.56455250194384676"/>
          <c:h val="0.862602811138989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33B-47FD-BE6A-D07F8C55CDE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333B-47FD-BE6A-D07F8C55CDE6}"/>
              </c:ext>
            </c:extLst>
          </c:dPt>
          <c:dPt>
            <c:idx val="2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0-D624-4DE3-B9A8-1EAF9E473134}"/>
              </c:ext>
            </c:extLst>
          </c:dPt>
          <c:dPt>
            <c:idx val="3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3-333B-47FD-BE6A-D07F8C55CDE6}"/>
              </c:ext>
            </c:extLst>
          </c:dPt>
          <c:dPt>
            <c:idx val="4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4-333B-47FD-BE6A-D07F8C55CDE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33B-47FD-BE6A-D07F8C55CDE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33B-47FD-BE6A-D07F8C55CDE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33B-47FD-BE6A-D07F8C55CDE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Чоловіча</c:v>
                </c:pt>
                <c:pt idx="1">
                  <c:v>Жіноча</c:v>
                </c:pt>
                <c:pt idx="2">
                  <c:v>Середня </c:v>
                </c:pt>
                <c:pt idx="3">
                  <c:v>Середня спеціальна</c:v>
                </c:pt>
                <c:pt idx="4">
                  <c:v>Неповна вища та вища</c:v>
                </c:pt>
                <c:pt idx="5">
                  <c:v>В/в</c:v>
                </c:pt>
              </c:strCache>
            </c:strRef>
          </c:cat>
          <c:val>
            <c:numRef>
              <c:f>Sheet1!$B$2:$B$7</c:f>
              <c:numCache>
                <c:formatCode>###0.0%</c:formatCode>
                <c:ptCount val="6"/>
                <c:pt idx="0">
                  <c:v>0.45304386112588785</c:v>
                </c:pt>
                <c:pt idx="1">
                  <c:v>0.5469561388740859</c:v>
                </c:pt>
                <c:pt idx="2" formatCode="0%">
                  <c:v>0.24</c:v>
                </c:pt>
                <c:pt idx="3" formatCode="0%">
                  <c:v>0.38</c:v>
                </c:pt>
                <c:pt idx="4" formatCode="0%">
                  <c:v>0.38</c:v>
                </c:pt>
                <c:pt idx="5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3B-47FD-BE6A-D07F8C55CD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9926680"/>
        <c:axId val="478075336"/>
      </c:barChart>
      <c:catAx>
        <c:axId val="479926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rgbClr val="717171"/>
                </a:solidFill>
              </a:defRPr>
            </a:pPr>
            <a:endParaRPr lang="uk-UA"/>
          </a:p>
        </c:txPr>
        <c:crossAx val="478075336"/>
        <c:crosses val="autoZero"/>
        <c:auto val="1"/>
        <c:lblAlgn val="ctr"/>
        <c:lblOffset val="100"/>
        <c:noMultiLvlLbl val="0"/>
      </c:catAx>
      <c:valAx>
        <c:axId val="478075336"/>
        <c:scaling>
          <c:orientation val="minMax"/>
          <c:max val="1.1000000000000001"/>
          <c:min val="0"/>
        </c:scaling>
        <c:delete val="1"/>
        <c:axPos val="t"/>
        <c:numFmt formatCode="###0.0%" sourceLinked="1"/>
        <c:majorTickMark val="out"/>
        <c:minorTickMark val="none"/>
        <c:tickLblPos val="nextTo"/>
        <c:crossAx val="47992668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663582406034204"/>
          <c:y val="0.11159483242168161"/>
          <c:w val="0.56455250194384676"/>
          <c:h val="0.862602811138989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1-E7D2-4697-92C3-33248500FCE6}"/>
              </c:ext>
            </c:extLst>
          </c:dPt>
          <c:dPt>
            <c:idx val="1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3-E7D2-4697-92C3-33248500FCE6}"/>
              </c:ext>
            </c:extLst>
          </c:dPt>
          <c:dPt>
            <c:idx val="2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7-B0DD-4B31-BDE2-4D422FE6AF60}"/>
              </c:ext>
            </c:extLst>
          </c:dPt>
          <c:dPt>
            <c:idx val="3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5-E7D2-4697-92C3-33248500FCE6}"/>
              </c:ext>
            </c:extLst>
          </c:dPt>
          <c:dPt>
            <c:idx val="4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6-E7D2-4697-92C3-33248500FCE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E7D2-4697-92C3-33248500FCE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E7D2-4697-92C3-33248500FCE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E7D2-4697-92C3-33248500FCE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18-29</c:v>
                </c:pt>
                <c:pt idx="1">
                  <c:v>30-39</c:v>
                </c:pt>
                <c:pt idx="2">
                  <c:v>40-49</c:v>
                </c:pt>
                <c:pt idx="3">
                  <c:v>50-59</c:v>
                </c:pt>
                <c:pt idx="4">
                  <c:v>60+</c:v>
                </c:pt>
                <c:pt idx="5">
                  <c:v>В/в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0.03</c:v>
                </c:pt>
                <c:pt idx="1">
                  <c:v>0.06</c:v>
                </c:pt>
                <c:pt idx="2">
                  <c:v>0.12</c:v>
                </c:pt>
                <c:pt idx="3">
                  <c:v>0.21</c:v>
                </c:pt>
                <c:pt idx="4">
                  <c:v>0.57999999999999996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7D2-4697-92C3-33248500F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9926680"/>
        <c:axId val="478075336"/>
      </c:barChart>
      <c:catAx>
        <c:axId val="479926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rgbClr val="717171"/>
                </a:solidFill>
              </a:defRPr>
            </a:pPr>
            <a:endParaRPr lang="uk-UA"/>
          </a:p>
        </c:txPr>
        <c:crossAx val="478075336"/>
        <c:crosses val="autoZero"/>
        <c:auto val="1"/>
        <c:lblAlgn val="ctr"/>
        <c:lblOffset val="100"/>
        <c:noMultiLvlLbl val="0"/>
      </c:catAx>
      <c:valAx>
        <c:axId val="478075336"/>
        <c:scaling>
          <c:orientation val="minMax"/>
          <c:max val="1.100000000000000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7992668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663582406034204"/>
          <c:y val="0.11159483242168161"/>
          <c:w val="0.56455250194384676"/>
          <c:h val="0.862602811138989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1-333B-47FD-BE6A-D07F8C55CDE6}"/>
              </c:ext>
            </c:extLst>
          </c:dPt>
          <c:dPt>
            <c:idx val="1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B-333B-47FD-BE6A-D07F8C55CDE6}"/>
              </c:ext>
            </c:extLst>
          </c:dPt>
          <c:dPt>
            <c:idx val="2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0-D624-4DE3-B9A8-1EAF9E473134}"/>
              </c:ext>
            </c:extLst>
          </c:dPt>
          <c:dPt>
            <c:idx val="3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3-333B-47FD-BE6A-D07F8C55CDE6}"/>
              </c:ext>
            </c:extLst>
          </c:dPt>
          <c:dPt>
            <c:idx val="4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4-333B-47FD-BE6A-D07F8C55CDE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33B-47FD-BE6A-D07F8C55CDE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33B-47FD-BE6A-D07F8C55CDE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33B-47FD-BE6A-D07F8C55CDE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Чоловіча</c:v>
                </c:pt>
                <c:pt idx="1">
                  <c:v>Жіноча</c:v>
                </c:pt>
                <c:pt idx="2">
                  <c:v>Середня </c:v>
                </c:pt>
                <c:pt idx="3">
                  <c:v>Середня спеціальна</c:v>
                </c:pt>
                <c:pt idx="4">
                  <c:v>Неповна вища та вища</c:v>
                </c:pt>
                <c:pt idx="5">
                  <c:v>В/в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0.48</c:v>
                </c:pt>
                <c:pt idx="1">
                  <c:v>0.52</c:v>
                </c:pt>
                <c:pt idx="2">
                  <c:v>0.12</c:v>
                </c:pt>
                <c:pt idx="3">
                  <c:v>0.27</c:v>
                </c:pt>
                <c:pt idx="4">
                  <c:v>0.6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3B-47FD-BE6A-D07F8C55CD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9926680"/>
        <c:axId val="478075336"/>
      </c:barChart>
      <c:catAx>
        <c:axId val="479926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rgbClr val="717171"/>
                </a:solidFill>
              </a:defRPr>
            </a:pPr>
            <a:endParaRPr lang="uk-UA"/>
          </a:p>
        </c:txPr>
        <c:crossAx val="478075336"/>
        <c:crosses val="autoZero"/>
        <c:auto val="1"/>
        <c:lblAlgn val="ctr"/>
        <c:lblOffset val="100"/>
        <c:noMultiLvlLbl val="0"/>
      </c:catAx>
      <c:valAx>
        <c:axId val="478075336"/>
        <c:scaling>
          <c:orientation val="minMax"/>
          <c:max val="1.100000000000000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7992668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663582406034204"/>
          <c:y val="0.11159483242168161"/>
          <c:w val="0.56455250194384676"/>
          <c:h val="0.862602811138989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1-E7D2-4697-92C3-33248500FCE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7D2-4697-92C3-33248500FCE6}"/>
              </c:ext>
            </c:extLst>
          </c:dPt>
          <c:dPt>
            <c:idx val="2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7-045F-45AA-BEEC-98BC05BBCE0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7D2-4697-92C3-33248500FCE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7D2-4697-92C3-33248500FCE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E7D2-4697-92C3-33248500FCE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E7D2-4697-92C3-33248500FCE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E7D2-4697-92C3-33248500FCE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18-29</c:v>
                </c:pt>
                <c:pt idx="1">
                  <c:v>30-39</c:v>
                </c:pt>
                <c:pt idx="2">
                  <c:v>40-49</c:v>
                </c:pt>
                <c:pt idx="3">
                  <c:v>50-59</c:v>
                </c:pt>
                <c:pt idx="4">
                  <c:v>60+</c:v>
                </c:pt>
                <c:pt idx="5">
                  <c:v>В/в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0.08</c:v>
                </c:pt>
                <c:pt idx="1">
                  <c:v>0.17</c:v>
                </c:pt>
                <c:pt idx="2">
                  <c:v>0.19</c:v>
                </c:pt>
                <c:pt idx="3">
                  <c:v>0.2</c:v>
                </c:pt>
                <c:pt idx="4">
                  <c:v>0.36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7D2-4697-92C3-33248500F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9926680"/>
        <c:axId val="478075336"/>
      </c:barChart>
      <c:catAx>
        <c:axId val="479926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rgbClr val="717171"/>
                </a:solidFill>
              </a:defRPr>
            </a:pPr>
            <a:endParaRPr lang="uk-UA"/>
          </a:p>
        </c:txPr>
        <c:crossAx val="478075336"/>
        <c:crosses val="autoZero"/>
        <c:auto val="1"/>
        <c:lblAlgn val="ctr"/>
        <c:lblOffset val="100"/>
        <c:noMultiLvlLbl val="0"/>
      </c:catAx>
      <c:valAx>
        <c:axId val="478075336"/>
        <c:scaling>
          <c:orientation val="minMax"/>
          <c:max val="1.100000000000000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7992668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663582406034204"/>
          <c:y val="0.11159483242168161"/>
          <c:w val="0.56455250194384676"/>
          <c:h val="0.862602811138989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1-333B-47FD-BE6A-D07F8C55CDE6}"/>
              </c:ext>
            </c:extLst>
          </c:dPt>
          <c:dPt>
            <c:idx val="1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B-333B-47FD-BE6A-D07F8C55CDE6}"/>
              </c:ext>
            </c:extLst>
          </c:dPt>
          <c:dPt>
            <c:idx val="2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0-D624-4DE3-B9A8-1EAF9E473134}"/>
              </c:ext>
            </c:extLst>
          </c:dPt>
          <c:dPt>
            <c:idx val="3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3-333B-47FD-BE6A-D07F8C55CDE6}"/>
              </c:ext>
            </c:extLst>
          </c:dPt>
          <c:dPt>
            <c:idx val="4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4-333B-47FD-BE6A-D07F8C55CDE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33B-47FD-BE6A-D07F8C55CDE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33B-47FD-BE6A-D07F8C55CDE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33B-47FD-BE6A-D07F8C55CDE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Чоловіча</c:v>
                </c:pt>
                <c:pt idx="1">
                  <c:v>Жіноча</c:v>
                </c:pt>
                <c:pt idx="2">
                  <c:v>Середня </c:v>
                </c:pt>
                <c:pt idx="3">
                  <c:v>Середня спеціальна</c:v>
                </c:pt>
                <c:pt idx="4">
                  <c:v>Неповна вища та вища</c:v>
                </c:pt>
                <c:pt idx="5">
                  <c:v>В/в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0.41</c:v>
                </c:pt>
                <c:pt idx="1">
                  <c:v>0.59</c:v>
                </c:pt>
                <c:pt idx="2">
                  <c:v>0.24</c:v>
                </c:pt>
                <c:pt idx="3">
                  <c:v>0.39</c:v>
                </c:pt>
                <c:pt idx="4">
                  <c:v>0.37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3B-47FD-BE6A-D07F8C55CD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9926680"/>
        <c:axId val="478075336"/>
      </c:barChart>
      <c:catAx>
        <c:axId val="479926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rgbClr val="717171"/>
                </a:solidFill>
              </a:defRPr>
            </a:pPr>
            <a:endParaRPr lang="uk-UA"/>
          </a:p>
        </c:txPr>
        <c:crossAx val="478075336"/>
        <c:crosses val="autoZero"/>
        <c:auto val="1"/>
        <c:lblAlgn val="ctr"/>
        <c:lblOffset val="100"/>
        <c:noMultiLvlLbl val="0"/>
      </c:catAx>
      <c:valAx>
        <c:axId val="478075336"/>
        <c:scaling>
          <c:orientation val="minMax"/>
          <c:max val="1.100000000000000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7992668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663582406034204"/>
          <c:y val="0.11159483242168161"/>
          <c:w val="0.56455250194384676"/>
          <c:h val="0.862602811138989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1-E7D2-4697-92C3-33248500FCE6}"/>
              </c:ext>
            </c:extLst>
          </c:dPt>
          <c:dPt>
            <c:idx val="1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3-E7D2-4697-92C3-33248500FCE6}"/>
              </c:ext>
            </c:extLst>
          </c:dPt>
          <c:dPt>
            <c:idx val="2"/>
            <c:invertIfNegative val="0"/>
            <c:bubble3D val="0"/>
            <c:spPr>
              <a:solidFill>
                <a:srgbClr val="990002"/>
              </a:solidFill>
            </c:spPr>
            <c:extLst>
              <c:ext xmlns:c16="http://schemas.microsoft.com/office/drawing/2014/chart" uri="{C3380CC4-5D6E-409C-BE32-E72D297353CC}">
                <c16:uniqueId val="{00000007-F9C3-4A8C-97F2-4AFFEE02D87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7D2-4697-92C3-33248500FCE6}"/>
              </c:ext>
            </c:extLst>
          </c:dPt>
          <c:dPt>
            <c:idx val="4"/>
            <c:invertIfNegative val="0"/>
            <c:bubble3D val="0"/>
            <c:spPr>
              <a:solidFill>
                <a:srgbClr val="61942F"/>
              </a:solidFill>
            </c:spPr>
            <c:extLst>
              <c:ext xmlns:c16="http://schemas.microsoft.com/office/drawing/2014/chart" uri="{C3380CC4-5D6E-409C-BE32-E72D297353CC}">
                <c16:uniqueId val="{00000006-E7D2-4697-92C3-33248500FCE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E7D2-4697-92C3-33248500FCE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E7D2-4697-92C3-33248500FCE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E7D2-4697-92C3-33248500FCE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18-29</c:v>
                </c:pt>
                <c:pt idx="1">
                  <c:v>30-39</c:v>
                </c:pt>
                <c:pt idx="2">
                  <c:v>40-49</c:v>
                </c:pt>
                <c:pt idx="3">
                  <c:v>50-59</c:v>
                </c:pt>
                <c:pt idx="4">
                  <c:v>60+</c:v>
                </c:pt>
                <c:pt idx="5">
                  <c:v>В/в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0.04</c:v>
                </c:pt>
                <c:pt idx="1">
                  <c:v>0.09</c:v>
                </c:pt>
                <c:pt idx="2">
                  <c:v>0.11</c:v>
                </c:pt>
                <c:pt idx="3">
                  <c:v>0.21</c:v>
                </c:pt>
                <c:pt idx="4">
                  <c:v>0.55000000000000004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7D2-4697-92C3-33248500F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9926680"/>
        <c:axId val="478075336"/>
      </c:barChart>
      <c:catAx>
        <c:axId val="479926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rgbClr val="717171"/>
                </a:solidFill>
              </a:defRPr>
            </a:pPr>
            <a:endParaRPr lang="uk-UA"/>
          </a:p>
        </c:txPr>
        <c:crossAx val="478075336"/>
        <c:crosses val="autoZero"/>
        <c:auto val="1"/>
        <c:lblAlgn val="ctr"/>
        <c:lblOffset val="100"/>
        <c:noMultiLvlLbl val="0"/>
      </c:catAx>
      <c:valAx>
        <c:axId val="478075336"/>
        <c:scaling>
          <c:orientation val="minMax"/>
          <c:max val="1.100000000000000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7992668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CC875-17A1-45CE-A8B1-F6191791BBF6}" type="datetimeFigureOut">
              <a:rPr lang="uk-UA" smtClean="0"/>
              <a:t>22.07.2019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180BF-E077-4B8D-BE66-2270D0472C6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2594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166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361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61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394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355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670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5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6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7200" y="1138238"/>
            <a:ext cx="4665663" cy="1787237"/>
          </a:xfrm>
          <a:prstGeom prst="rect">
            <a:avLst/>
          </a:prstGeom>
          <a:ln w="12700"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</a14:hiddenLine>
            </a:ext>
          </a:extLst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7200" y="3146902"/>
            <a:ext cx="4665663" cy="1882298"/>
          </a:xfrm>
          <a:prstGeom prst="rect">
            <a:avLst/>
          </a:prstGeom>
          <a:ln w="12700"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</a14:hiddenLine>
            </a:ext>
          </a:extLst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2567641" cy="493777"/>
          </a:xfrm>
          <a:prstGeom prst="rect">
            <a:avLst/>
          </a:prstGeom>
          <a:ln w="12700"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99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1708150"/>
            <a:ext cx="5626800" cy="4003200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" name="Content Placeholder 35"/>
          <p:cNvSpPr>
            <a:spLocks noGrp="1"/>
          </p:cNvSpPr>
          <p:nvPr>
            <p:ph sz="quarter" idx="14" hasCustomPrompt="1"/>
          </p:nvPr>
        </p:nvSpPr>
        <p:spPr>
          <a:xfrm>
            <a:off x="6191574" y="1708150"/>
            <a:ext cx="5626800" cy="4003200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4BEE3-566C-4068-A777-C3A4762E861B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27167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59998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251326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8142653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4BEE3-566C-4068-A777-C3A4762E861B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370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8" y="1708150"/>
            <a:ext cx="27144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275192" y="1708150"/>
            <a:ext cx="27144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6190386" y="1708150"/>
            <a:ext cx="27144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6" hasCustomPrompt="1"/>
          </p:nvPr>
        </p:nvSpPr>
        <p:spPr>
          <a:xfrm>
            <a:off x="9105580" y="1708150"/>
            <a:ext cx="27144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4BEE3-566C-4068-A777-C3A4762E861B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054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4BEE3-566C-4068-A777-C3A4762E861B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269169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4BEE3-566C-4068-A777-C3A4762E861B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48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4BEE3-566C-4068-A777-C3A4762E861B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2734278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59998" y="2984855"/>
            <a:ext cx="11468465" cy="1585557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60363" y="2564672"/>
            <a:ext cx="976312" cy="411163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No.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354012" y="6399213"/>
            <a:ext cx="5741987" cy="182562"/>
          </a:xfrm>
        </p:spPr>
        <p:txBody>
          <a:bodyPr anchor="ctr">
            <a:noAutofit/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209004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340785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x1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86245" y="6123894"/>
            <a:ext cx="3014476" cy="3291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/>
            <a:fld id="{3C304309-6068-4AE8-9E85-8D3E75390E26}" type="slidenum">
              <a:rPr lang="en-AU" smtClean="0"/>
              <a:pPr algn="r"/>
              <a:t>‹#›</a:t>
            </a:fld>
            <a:endParaRPr lang="en-AU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>
          <a:xfrm>
            <a:off x="385233" y="1079441"/>
            <a:ext cx="11417300" cy="4368859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0507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408849" y="1535113"/>
            <a:ext cx="5386917" cy="639762"/>
          </a:xfrm>
        </p:spPr>
        <p:txBody>
          <a:bodyPr anchor="b">
            <a:normAutofit/>
          </a:bodyPr>
          <a:lstStyle>
            <a:lvl1pPr marL="0" indent="0">
              <a:buNone/>
              <a:defRPr sz="1799" b="1">
                <a:solidFill>
                  <a:schemeClr val="tx1"/>
                </a:solidFill>
              </a:defRPr>
            </a:lvl1pPr>
            <a:lvl2pPr marL="544225" indent="0">
              <a:buNone/>
              <a:defRPr sz="2399" b="1"/>
            </a:lvl2pPr>
            <a:lvl3pPr marL="1088449" indent="0">
              <a:buNone/>
              <a:defRPr sz="2099" b="1"/>
            </a:lvl3pPr>
            <a:lvl4pPr marL="1632674" indent="0">
              <a:buNone/>
              <a:defRPr sz="1899" b="1"/>
            </a:lvl4pPr>
            <a:lvl5pPr marL="2176899" indent="0">
              <a:buNone/>
              <a:defRPr sz="1899" b="1"/>
            </a:lvl5pPr>
            <a:lvl6pPr marL="2721123" indent="0">
              <a:buNone/>
              <a:defRPr sz="1899" b="1"/>
            </a:lvl6pPr>
            <a:lvl7pPr marL="3265348" indent="0">
              <a:buNone/>
              <a:defRPr sz="1899" b="1"/>
            </a:lvl7pPr>
            <a:lvl8pPr marL="3809573" indent="0">
              <a:buNone/>
              <a:defRPr sz="1899" b="1"/>
            </a:lvl8pPr>
            <a:lvl9pPr marL="4353797" indent="0">
              <a:buNone/>
              <a:defRPr sz="1899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8849" y="2174876"/>
            <a:ext cx="5386917" cy="3951288"/>
          </a:xfrm>
        </p:spPr>
        <p:txBody>
          <a:bodyPr>
            <a:normAutofit/>
          </a:bodyPr>
          <a:lstStyle>
            <a:lvl1pPr marL="408169" indent="-408169">
              <a:buFont typeface="Wingdings" charset="2"/>
              <a:buChar char="§"/>
              <a:defRPr sz="1600"/>
            </a:lvl1pPr>
            <a:lvl2pPr marL="884366" indent="-340141">
              <a:buFont typeface="Wingdings" charset="2"/>
              <a:buChar char="§"/>
              <a:defRPr sz="1600"/>
            </a:lvl2pPr>
            <a:lvl3pPr marL="1360562" indent="-272112">
              <a:buFont typeface="Wingdings" charset="2"/>
              <a:buChar char="§"/>
              <a:defRPr sz="1600"/>
            </a:lvl3pPr>
            <a:lvl4pPr marL="1904786" indent="-272112">
              <a:buFont typeface="Wingdings" charset="2"/>
              <a:buChar char="§"/>
              <a:defRPr sz="1600"/>
            </a:lvl4pPr>
            <a:lvl5pPr marL="2449011" indent="-272112">
              <a:buFont typeface="Wingdings" charset="2"/>
              <a:buChar char="§"/>
              <a:defRPr sz="1600"/>
            </a:lvl5pPr>
            <a:lvl6pPr>
              <a:defRPr sz="1899"/>
            </a:lvl6pPr>
            <a:lvl7pPr>
              <a:defRPr sz="1899"/>
            </a:lvl7pPr>
            <a:lvl8pPr>
              <a:defRPr sz="1899"/>
            </a:lvl8pPr>
            <a:lvl9pPr>
              <a:defRPr sz="18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83957" y="1535113"/>
            <a:ext cx="5389034" cy="639762"/>
          </a:xfrm>
        </p:spPr>
        <p:txBody>
          <a:bodyPr anchor="b">
            <a:noAutofit/>
          </a:bodyPr>
          <a:lstStyle>
            <a:lvl1pPr marL="0" indent="0">
              <a:buNone/>
              <a:defRPr sz="1799" b="1">
                <a:solidFill>
                  <a:srgbClr val="000000"/>
                </a:solidFill>
              </a:defRPr>
            </a:lvl1pPr>
            <a:lvl2pPr marL="544225" indent="0">
              <a:buNone/>
              <a:defRPr sz="2399" b="1"/>
            </a:lvl2pPr>
            <a:lvl3pPr marL="1088449" indent="0">
              <a:buNone/>
              <a:defRPr sz="2099" b="1"/>
            </a:lvl3pPr>
            <a:lvl4pPr marL="1632674" indent="0">
              <a:buNone/>
              <a:defRPr sz="1899" b="1"/>
            </a:lvl4pPr>
            <a:lvl5pPr marL="2176899" indent="0">
              <a:buNone/>
              <a:defRPr sz="1899" b="1"/>
            </a:lvl5pPr>
            <a:lvl6pPr marL="2721123" indent="0">
              <a:buNone/>
              <a:defRPr sz="1899" b="1"/>
            </a:lvl6pPr>
            <a:lvl7pPr marL="3265348" indent="0">
              <a:buNone/>
              <a:defRPr sz="1899" b="1"/>
            </a:lvl7pPr>
            <a:lvl8pPr marL="3809573" indent="0">
              <a:buNone/>
              <a:defRPr sz="1899" b="1"/>
            </a:lvl8pPr>
            <a:lvl9pPr marL="4353797" indent="0">
              <a:buNone/>
              <a:defRPr sz="189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383957" y="2174876"/>
            <a:ext cx="5389034" cy="3951288"/>
          </a:xfrm>
        </p:spPr>
        <p:txBody>
          <a:bodyPr>
            <a:normAutofit/>
          </a:bodyPr>
          <a:lstStyle>
            <a:lvl1pPr marL="408169" indent="-408169">
              <a:buFont typeface="Wingdings" charset="2"/>
              <a:buChar char="§"/>
              <a:defRPr sz="1799"/>
            </a:lvl1pPr>
            <a:lvl2pPr>
              <a:defRPr sz="1799"/>
            </a:lvl2pPr>
            <a:lvl3pPr marL="1360562" indent="-272112">
              <a:buFont typeface="Wingdings" charset="2"/>
              <a:buChar char="ü"/>
              <a:defRPr sz="1799"/>
            </a:lvl3pPr>
            <a:lvl4pPr>
              <a:defRPr sz="1799"/>
            </a:lvl4pPr>
            <a:lvl5pPr>
              <a:defRPr sz="1799"/>
            </a:lvl5pPr>
            <a:lvl6pPr>
              <a:defRPr sz="1899"/>
            </a:lvl6pPr>
            <a:lvl7pPr>
              <a:defRPr sz="1899"/>
            </a:lvl7pPr>
            <a:lvl8pPr>
              <a:defRPr sz="1899"/>
            </a:lvl8pPr>
            <a:lvl9pPr>
              <a:defRPr sz="18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 err="1"/>
              <a:t>click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edit</a:t>
            </a:r>
            <a:r>
              <a:rPr lang="ru-RU" dirty="0"/>
              <a:t> </a:t>
            </a:r>
            <a:r>
              <a:rPr lang="ru-RU" dirty="0" err="1"/>
              <a:t>master</a:t>
            </a:r>
            <a:r>
              <a:rPr lang="ru-RU" dirty="0"/>
              <a:t> </a:t>
            </a:r>
            <a:r>
              <a:rPr lang="ru-RU" dirty="0" err="1"/>
              <a:t>title</a:t>
            </a:r>
            <a:r>
              <a:rPr lang="ru-RU" dirty="0"/>
              <a:t> </a:t>
            </a:r>
            <a:r>
              <a:rPr lang="ru-RU" dirty="0" err="1"/>
              <a:t>style</a:t>
            </a:r>
            <a:endParaRPr lang="en-US" dirty="0"/>
          </a:p>
        </p:txBody>
      </p:sp>
      <p:sp>
        <p:nvSpPr>
          <p:cNvPr id="11" name="Прямоугольник 11"/>
          <p:cNvSpPr/>
          <p:nvPr/>
        </p:nvSpPr>
        <p:spPr>
          <a:xfrm>
            <a:off x="408848" y="1341251"/>
            <a:ext cx="503925" cy="45708"/>
          </a:xfrm>
          <a:prstGeom prst="rect">
            <a:avLst/>
          </a:prstGeom>
          <a:solidFill>
            <a:srgbClr val="F04C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9" dirty="0"/>
          </a:p>
        </p:txBody>
      </p:sp>
    </p:spTree>
    <p:extLst>
      <p:ext uri="{BB962C8B-B14F-4D97-AF65-F5344CB8AC3E}">
        <p14:creationId xmlns:p14="http://schemas.microsoft.com/office/powerpoint/2010/main" val="73420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846097"/>
            <a:ext cx="11466875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4989097"/>
            <a:ext cx="11466875" cy="11257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21799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x2 Box +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4CBA3-D598-4B1F-BAA3-EE14B5154290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380999" y="1790699"/>
            <a:ext cx="5374217" cy="4040189"/>
          </a:xfrm>
        </p:spPr>
        <p:txBody>
          <a:bodyPr tIns="0">
            <a:noAutofit/>
          </a:bodyPr>
          <a:lstStyle>
            <a:lvl1pPr>
              <a:defRPr b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Content Placeholder 6"/>
          <p:cNvSpPr>
            <a:spLocks noGrp="1"/>
          </p:cNvSpPr>
          <p:nvPr>
            <p:ph sz="quarter" idx="12"/>
          </p:nvPr>
        </p:nvSpPr>
        <p:spPr>
          <a:xfrm>
            <a:off x="6434667" y="1790699"/>
            <a:ext cx="5372100" cy="4040189"/>
          </a:xfrm>
        </p:spPr>
        <p:txBody>
          <a:bodyPr lIns="0" tIns="0">
            <a:noAutofit/>
          </a:bodyPr>
          <a:lstStyle>
            <a:lvl1pPr>
              <a:defRPr b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80999" y="1031840"/>
            <a:ext cx="5374217" cy="75886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6434666" y="1031840"/>
            <a:ext cx="5372099" cy="758861"/>
          </a:xfrm>
        </p:spPr>
        <p:txBody>
          <a:bodyPr lIns="0"/>
          <a:lstStyle>
            <a:lvl1pPr>
              <a:defRPr sz="16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7103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 -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426278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59998" y="2984855"/>
            <a:ext cx="11468465" cy="1585557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60363" y="2564672"/>
            <a:ext cx="976312" cy="411163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No.</a:t>
            </a:r>
          </a:p>
        </p:txBody>
      </p:sp>
    </p:spTree>
    <p:extLst>
      <p:ext uri="{BB962C8B-B14F-4D97-AF65-F5344CB8AC3E}">
        <p14:creationId xmlns:p14="http://schemas.microsoft.com/office/powerpoint/2010/main" val="61562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ction header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60362" y="2984855"/>
            <a:ext cx="11466511" cy="1585557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59999" y="2564672"/>
            <a:ext cx="976676" cy="411163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No.</a:t>
            </a:r>
          </a:p>
        </p:txBody>
      </p:sp>
    </p:spTree>
    <p:extLst>
      <p:ext uri="{BB962C8B-B14F-4D97-AF65-F5344CB8AC3E}">
        <p14:creationId xmlns:p14="http://schemas.microsoft.com/office/powerpoint/2010/main" val="131735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16224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2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1708150"/>
            <a:ext cx="5626800" cy="4003200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" name="Content Placeholder 35"/>
          <p:cNvSpPr>
            <a:spLocks noGrp="1"/>
          </p:cNvSpPr>
          <p:nvPr>
            <p:ph sz="quarter" idx="14" hasCustomPrompt="1"/>
          </p:nvPr>
        </p:nvSpPr>
        <p:spPr>
          <a:xfrm>
            <a:off x="6191574" y="1708150"/>
            <a:ext cx="5626800" cy="4003200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125424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3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59998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251326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8142653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013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3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59998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251325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8142653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23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x1 Box (Grey Box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86245" y="6123894"/>
            <a:ext cx="3014476" cy="3291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/>
            <a:fld id="{3C304309-6068-4AE8-9E85-8D3E75390E26}" type="slidenum">
              <a:rPr lang="en-AU" smtClean="0"/>
              <a:pPr algn="r"/>
              <a:t>‹#›</a:t>
            </a:fld>
            <a:endParaRPr lang="en-AU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>
          <a:xfrm>
            <a:off x="385233" y="1079441"/>
            <a:ext cx="11417300" cy="4556248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725084" y="5109633"/>
            <a:ext cx="10077448" cy="338667"/>
          </a:xfrm>
        </p:spPr>
        <p:txBody>
          <a:bodyPr lIns="0" tIns="0" rIns="0" bIns="0" anchor="b">
            <a:noAutofit/>
          </a:bodyPr>
          <a:lstStyle>
            <a:lvl1pPr>
              <a:defRPr sz="800" b="0">
                <a:solidFill>
                  <a:srgbClr val="333333"/>
                </a:solidFill>
              </a:defRPr>
            </a:lvl1pPr>
          </a:lstStyle>
          <a:p>
            <a:r>
              <a:rPr lang="en-AU" dirty="0"/>
              <a:t>SOURCE: Insert source text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3110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4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8" y="1708150"/>
            <a:ext cx="27144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275192" y="1708150"/>
            <a:ext cx="27144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6190386" y="1708150"/>
            <a:ext cx="27144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6" hasCustomPrompt="1"/>
          </p:nvPr>
        </p:nvSpPr>
        <p:spPr>
          <a:xfrm>
            <a:off x="9105580" y="1708150"/>
            <a:ext cx="27144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58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3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62800" y="1138238"/>
            <a:ext cx="4665663" cy="178723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62800" y="3146902"/>
            <a:ext cx="4665663" cy="18822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2567641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011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x1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4CBA3-D598-4B1F-BAA3-EE14B5154290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381000" y="1031839"/>
            <a:ext cx="11425767" cy="4799049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790903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lIns="91422" tIns="45710" rIns="91422" bIns="45710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3" y="6356355"/>
            <a:ext cx="3860800" cy="365125"/>
          </a:xfrm>
          <a:prstGeom prst="rect">
            <a:avLst/>
          </a:prstGeom>
        </p:spPr>
        <p:txBody>
          <a:bodyPr lIns="91422" tIns="45710" rIns="91422" bIns="45710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8DFB0-176B-0647-9458-119D19ADAF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782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7200" y="1138238"/>
            <a:ext cx="4665663" cy="178723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7200" y="3146902"/>
            <a:ext cx="4665663" cy="18822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89" b="19465"/>
          <a:stretch/>
        </p:blipFill>
        <p:spPr>
          <a:xfrm>
            <a:off x="368300" y="558800"/>
            <a:ext cx="2587861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55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846097"/>
            <a:ext cx="11466875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4989097"/>
            <a:ext cx="11466875" cy="11257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pic>
        <p:nvPicPr>
          <p:cNvPr id="5" name="Picture 7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89" b="19465"/>
          <a:stretch/>
        </p:blipFill>
        <p:spPr>
          <a:xfrm>
            <a:off x="368300" y="558800"/>
            <a:ext cx="2587861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22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3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62800" y="1138238"/>
            <a:ext cx="4665663" cy="178723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62800" y="3146902"/>
            <a:ext cx="4665663" cy="18822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90" b="19463"/>
          <a:stretch/>
        </p:blipFill>
        <p:spPr>
          <a:xfrm>
            <a:off x="368300" y="558800"/>
            <a:ext cx="2587818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65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67200" y="1138238"/>
            <a:ext cx="4666800" cy="1789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7200" y="3147038"/>
            <a:ext cx="4666800" cy="18828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90" b="19946"/>
          <a:stretch/>
        </p:blipFill>
        <p:spPr bwMode="invGray">
          <a:xfrm>
            <a:off x="368300" y="558800"/>
            <a:ext cx="2608389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70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846097"/>
            <a:ext cx="11466875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4989097"/>
            <a:ext cx="11466875" cy="11257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pic>
        <p:nvPicPr>
          <p:cNvPr id="5" name="Picture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90" b="19946"/>
          <a:stretch/>
        </p:blipFill>
        <p:spPr bwMode="invGray">
          <a:xfrm>
            <a:off x="368300" y="558800"/>
            <a:ext cx="2608389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47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3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7162800" y="1138238"/>
            <a:ext cx="4665663" cy="178723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62800" y="3146902"/>
            <a:ext cx="4665663" cy="18822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90" b="19464"/>
          <a:stretch/>
        </p:blipFill>
        <p:spPr bwMode="invGray">
          <a:xfrm>
            <a:off x="368300" y="558800"/>
            <a:ext cx="2587861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95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60362" y="2984855"/>
            <a:ext cx="11466511" cy="1585557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59999" y="2564672"/>
            <a:ext cx="976676" cy="411163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No.</a:t>
            </a:r>
          </a:p>
        </p:txBody>
      </p:sp>
    </p:spTree>
    <p:extLst>
      <p:ext uri="{BB962C8B-B14F-4D97-AF65-F5344CB8AC3E}">
        <p14:creationId xmlns:p14="http://schemas.microsoft.com/office/powerpoint/2010/main" val="337312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59998" y="2984855"/>
            <a:ext cx="11468465" cy="1585557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60363" y="2564672"/>
            <a:ext cx="976312" cy="411163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No.</a:t>
            </a:r>
          </a:p>
        </p:txBody>
      </p:sp>
    </p:spTree>
    <p:extLst>
      <p:ext uri="{BB962C8B-B14F-4D97-AF65-F5344CB8AC3E}">
        <p14:creationId xmlns:p14="http://schemas.microsoft.com/office/powerpoint/2010/main" val="288211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67200" y="1138238"/>
            <a:ext cx="4666800" cy="1789200"/>
          </a:xfrm>
          <a:prstGeom prst="rect">
            <a:avLst/>
          </a:prstGeom>
          <a:ln w="12700"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</a14:hiddenLine>
            </a:ext>
          </a:extLst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7200" y="3147038"/>
            <a:ext cx="4666800" cy="1882800"/>
          </a:xfrm>
          <a:prstGeom prst="rect">
            <a:avLst/>
          </a:prstGeom>
          <a:ln w="12700"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</a14:hiddenLine>
            </a:ext>
          </a:extLst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2567641" cy="493777"/>
          </a:xfrm>
          <a:prstGeom prst="rect">
            <a:avLst/>
          </a:prstGeom>
          <a:ln w="12700"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6984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708150"/>
            <a:ext cx="11466873" cy="4018118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126320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1708150"/>
            <a:ext cx="5626800" cy="4003200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" name="Content Placeholder 35"/>
          <p:cNvSpPr>
            <a:spLocks noGrp="1"/>
          </p:cNvSpPr>
          <p:nvPr>
            <p:ph sz="quarter" idx="14" hasCustomPrompt="1"/>
          </p:nvPr>
        </p:nvSpPr>
        <p:spPr>
          <a:xfrm>
            <a:off x="6191574" y="1708150"/>
            <a:ext cx="5626800" cy="4003200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291429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59998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251326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8142653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5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8" y="1708150"/>
            <a:ext cx="27144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275192" y="1708150"/>
            <a:ext cx="27144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6190386" y="1708150"/>
            <a:ext cx="27144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6" hasCustomPrompt="1"/>
          </p:nvPr>
        </p:nvSpPr>
        <p:spPr>
          <a:xfrm>
            <a:off x="9105580" y="1708150"/>
            <a:ext cx="27144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63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283973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63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  <a:ln w="12700"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</a14:hiddenLine>
            </a:ext>
          </a:extLst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846097"/>
            <a:ext cx="11466875" cy="1143000"/>
          </a:xfrm>
          <a:prstGeom prst="rect">
            <a:avLst/>
          </a:prstGeom>
          <a:ln w="12700"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</a14:hiddenLine>
            </a:ext>
          </a:extLst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4989097"/>
            <a:ext cx="11466875" cy="1125748"/>
          </a:xfrm>
          <a:prstGeom prst="rect">
            <a:avLst/>
          </a:prstGeom>
          <a:ln w="12700"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</a14:hiddenLine>
            </a:ext>
          </a:extLst>
        </p:spPr>
        <p:txBody>
          <a:bodyPr anchor="t"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034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3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2567641" cy="493777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7162800" y="1138238"/>
            <a:ext cx="4665663" cy="178723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62800" y="3146902"/>
            <a:ext cx="4665663" cy="18822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0606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60362" y="2984855"/>
            <a:ext cx="11466511" cy="1585557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59999" y="2564672"/>
            <a:ext cx="976676" cy="411163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No.</a:t>
            </a:r>
          </a:p>
        </p:txBody>
      </p:sp>
    </p:spTree>
    <p:extLst>
      <p:ext uri="{BB962C8B-B14F-4D97-AF65-F5344CB8AC3E}">
        <p14:creationId xmlns:p14="http://schemas.microsoft.com/office/powerpoint/2010/main" val="89830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59998" y="2984855"/>
            <a:ext cx="11468465" cy="1585557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60363" y="2564672"/>
            <a:ext cx="976312" cy="411163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No.</a:t>
            </a:r>
          </a:p>
        </p:txBody>
      </p:sp>
    </p:spTree>
    <p:extLst>
      <p:ext uri="{BB962C8B-B14F-4D97-AF65-F5344CB8AC3E}">
        <p14:creationId xmlns:p14="http://schemas.microsoft.com/office/powerpoint/2010/main" val="263701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708150"/>
            <a:ext cx="11466873" cy="4018118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4BEE3-566C-4068-A777-C3A4762E861B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143590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33.xml"/><Relationship Id="rId16" Type="http://schemas.openxmlformats.org/officeDocument/2006/relationships/tags" Target="../tags/tag1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43000" y="-438330"/>
            <a:ext cx="13716000" cy="6621721"/>
            <a:chOff x="-1143000" y="-438330"/>
            <a:chExt cx="13716000" cy="6621721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1182687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256200" y="1138238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-256200" y="61200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 userDrawn="1"/>
          </p:nvSpPr>
          <p:spPr>
            <a:xfrm>
              <a:off x="-747711" y="10755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3.16cm</a:t>
              </a:r>
            </a:p>
          </p:txBody>
        </p:sp>
        <p:cxnSp>
          <p:nvCxnSpPr>
            <p:cNvPr id="21" name="Straight Connector 20"/>
            <p:cNvCxnSpPr/>
            <p:nvPr userDrawn="1"/>
          </p:nvCxnSpPr>
          <p:spPr>
            <a:xfrm>
              <a:off x="-256200" y="2282296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-256200" y="2854325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-256200" y="3998383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>
              <a:off x="-256200" y="4570412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>
              <a:off x="-256200" y="5142441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>
              <a:off x="114935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212003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>
              <a:off x="309071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>
              <a:off x="406140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>
            <a:xfrm>
              <a:off x="503208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>
              <a:off x="60027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>
            <a:xfrm>
              <a:off x="697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>
              <a:off x="794413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>
            <a:xfrm>
              <a:off x="891482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>
            <a:xfrm>
              <a:off x="988550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>
            <a:xfrm>
              <a:off x="1085619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>
              <a:off x="11049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>
              <a:off x="100772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>
            <a:xfrm>
              <a:off x="9105543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>
              <a:off x="813381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>
              <a:off x="71620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>
              <a:off x="521863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 userDrawn="1"/>
          </p:nvCxnSpPr>
          <p:spPr>
            <a:xfrm>
              <a:off x="424690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 userDrawn="1"/>
          </p:nvCxnSpPr>
          <p:spPr>
            <a:xfrm>
              <a:off x="327518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>
              <a:off x="230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 userDrawn="1"/>
          </p:nvCxnSpPr>
          <p:spPr>
            <a:xfrm>
              <a:off x="1331727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 userDrawn="1"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4.75cm</a:t>
              </a:r>
            </a:p>
          </p:txBody>
        </p:sp>
        <p:sp>
          <p:nvSpPr>
            <p:cNvPr id="52" name="TextBox 51"/>
            <p:cNvSpPr txBox="1"/>
            <p:nvPr userDrawn="1"/>
          </p:nvSpPr>
          <p:spPr>
            <a:xfrm>
              <a:off x="-747711" y="221673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6.34cm</a:t>
              </a:r>
            </a:p>
          </p:txBody>
        </p:sp>
        <p:sp>
          <p:nvSpPr>
            <p:cNvPr id="53" name="TextBox 52"/>
            <p:cNvSpPr txBox="1"/>
            <p:nvPr userDrawn="1"/>
          </p:nvSpPr>
          <p:spPr>
            <a:xfrm>
              <a:off x="-747711" y="278730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7.93cm</a:t>
              </a:r>
            </a:p>
          </p:txBody>
        </p:sp>
        <p:sp>
          <p:nvSpPr>
            <p:cNvPr id="54" name="TextBox 53"/>
            <p:cNvSpPr txBox="1"/>
            <p:nvPr userDrawn="1"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9.52cm</a:t>
              </a:r>
            </a:p>
          </p:txBody>
        </p:sp>
        <p:sp>
          <p:nvSpPr>
            <p:cNvPr id="55" name="TextBox 54"/>
            <p:cNvSpPr txBox="1"/>
            <p:nvPr userDrawn="1"/>
          </p:nvSpPr>
          <p:spPr>
            <a:xfrm>
              <a:off x="-747711" y="392846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11.11cm</a:t>
              </a:r>
            </a:p>
          </p:txBody>
        </p:sp>
        <p:sp>
          <p:nvSpPr>
            <p:cNvPr id="56" name="TextBox 55"/>
            <p:cNvSpPr txBox="1"/>
            <p:nvPr userDrawn="1"/>
          </p:nvSpPr>
          <p:spPr>
            <a:xfrm>
              <a:off x="-747711" y="44990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12.70cm</a:t>
              </a:r>
            </a:p>
          </p:txBody>
        </p:sp>
        <p:sp>
          <p:nvSpPr>
            <p:cNvPr id="57" name="TextBox 56"/>
            <p:cNvSpPr txBox="1"/>
            <p:nvPr userDrawn="1"/>
          </p:nvSpPr>
          <p:spPr>
            <a:xfrm>
              <a:off x="-747711" y="506961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14.29cm</a:t>
              </a:r>
            </a:p>
          </p:txBody>
        </p:sp>
        <p:sp>
          <p:nvSpPr>
            <p:cNvPr id="58" name="TextBox 57"/>
            <p:cNvSpPr txBox="1"/>
            <p:nvPr userDrawn="1"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15.87cm</a:t>
              </a:r>
            </a:p>
          </p:txBody>
        </p:sp>
        <p:sp>
          <p:nvSpPr>
            <p:cNvPr id="59" name="TextBox 58"/>
            <p:cNvSpPr txBox="1"/>
            <p:nvPr userDrawn="1"/>
          </p:nvSpPr>
          <p:spPr>
            <a:xfrm>
              <a:off x="-747711" y="60602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17.00cm</a:t>
              </a:r>
            </a:p>
          </p:txBody>
        </p:sp>
        <p:sp>
          <p:nvSpPr>
            <p:cNvPr id="60" name="TextBox 59"/>
            <p:cNvSpPr txBox="1"/>
            <p:nvPr userDrawn="1"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1.00cm</a:t>
              </a:r>
            </a:p>
          </p:txBody>
        </p:sp>
        <p:sp>
          <p:nvSpPr>
            <p:cNvPr id="61" name="TextBox 60"/>
            <p:cNvSpPr txBox="1"/>
            <p:nvPr userDrawn="1"/>
          </p:nvSpPr>
          <p:spPr>
            <a:xfrm>
              <a:off x="127683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3.70cm</a:t>
              </a:r>
            </a:p>
          </p:txBody>
        </p:sp>
        <p:sp>
          <p:nvSpPr>
            <p:cNvPr id="62" name="TextBox 61"/>
            <p:cNvSpPr txBox="1"/>
            <p:nvPr userDrawn="1"/>
          </p:nvSpPr>
          <p:spPr>
            <a:xfrm>
              <a:off x="224887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6.40cm</a:t>
              </a:r>
            </a:p>
          </p:txBody>
        </p:sp>
        <p:sp>
          <p:nvSpPr>
            <p:cNvPr id="63" name="TextBox 62"/>
            <p:cNvSpPr txBox="1"/>
            <p:nvPr userDrawn="1"/>
          </p:nvSpPr>
          <p:spPr>
            <a:xfrm>
              <a:off x="322091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9.10cm</a:t>
              </a:r>
            </a:p>
          </p:txBody>
        </p:sp>
        <p:sp>
          <p:nvSpPr>
            <p:cNvPr id="64" name="TextBox 63"/>
            <p:cNvSpPr txBox="1"/>
            <p:nvPr userDrawn="1"/>
          </p:nvSpPr>
          <p:spPr>
            <a:xfrm>
              <a:off x="419295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11.80cm</a:t>
              </a:r>
            </a:p>
          </p:txBody>
        </p:sp>
        <p:sp>
          <p:nvSpPr>
            <p:cNvPr id="65" name="TextBox 64"/>
            <p:cNvSpPr txBox="1"/>
            <p:nvPr userDrawn="1"/>
          </p:nvSpPr>
          <p:spPr>
            <a:xfrm>
              <a:off x="516499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14.50cm</a:t>
              </a:r>
            </a:p>
          </p:txBody>
        </p:sp>
        <p:sp>
          <p:nvSpPr>
            <p:cNvPr id="66" name="TextBox 65"/>
            <p:cNvSpPr txBox="1"/>
            <p:nvPr userDrawn="1"/>
          </p:nvSpPr>
          <p:spPr>
            <a:xfrm>
              <a:off x="613702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17.20cm</a:t>
              </a:r>
            </a:p>
          </p:txBody>
        </p:sp>
        <p:sp>
          <p:nvSpPr>
            <p:cNvPr id="67" name="TextBox 66"/>
            <p:cNvSpPr txBox="1"/>
            <p:nvPr userDrawn="1"/>
          </p:nvSpPr>
          <p:spPr>
            <a:xfrm>
              <a:off x="710906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9.90cm</a:t>
              </a:r>
            </a:p>
          </p:txBody>
        </p:sp>
        <p:sp>
          <p:nvSpPr>
            <p:cNvPr id="68" name="TextBox 67"/>
            <p:cNvSpPr txBox="1"/>
            <p:nvPr userDrawn="1"/>
          </p:nvSpPr>
          <p:spPr>
            <a:xfrm>
              <a:off x="808110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22.60cm</a:t>
              </a:r>
            </a:p>
          </p:txBody>
        </p:sp>
        <p:sp>
          <p:nvSpPr>
            <p:cNvPr id="69" name="TextBox 68"/>
            <p:cNvSpPr txBox="1"/>
            <p:nvPr userDrawn="1"/>
          </p:nvSpPr>
          <p:spPr>
            <a:xfrm>
              <a:off x="90531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25.30cm</a:t>
              </a:r>
            </a:p>
          </p:txBody>
        </p:sp>
        <p:sp>
          <p:nvSpPr>
            <p:cNvPr id="70" name="TextBox 69"/>
            <p:cNvSpPr txBox="1"/>
            <p:nvPr userDrawn="1"/>
          </p:nvSpPr>
          <p:spPr>
            <a:xfrm>
              <a:off x="100251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27.99cm</a:t>
              </a:r>
            </a:p>
          </p:txBody>
        </p:sp>
        <p:sp>
          <p:nvSpPr>
            <p:cNvPr id="71" name="TextBox 70"/>
            <p:cNvSpPr txBox="1"/>
            <p:nvPr userDrawn="1"/>
          </p:nvSpPr>
          <p:spPr>
            <a:xfrm>
              <a:off x="109972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30.69cm</a:t>
              </a:r>
            </a:p>
          </p:txBody>
        </p:sp>
        <p:sp>
          <p:nvSpPr>
            <p:cNvPr id="72" name="TextBox 71"/>
            <p:cNvSpPr txBox="1"/>
            <p:nvPr userDrawn="1"/>
          </p:nvSpPr>
          <p:spPr>
            <a:xfrm>
              <a:off x="114617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32.85cm</a:t>
              </a:r>
            </a:p>
          </p:txBody>
        </p:sp>
        <p:sp>
          <p:nvSpPr>
            <p:cNvPr id="74" name="TextBox 73"/>
            <p:cNvSpPr txBox="1"/>
            <p:nvPr userDrawn="1"/>
          </p:nvSpPr>
          <p:spPr>
            <a:xfrm>
              <a:off x="104907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30.16cm</a:t>
              </a:r>
            </a:p>
          </p:txBody>
        </p:sp>
        <p:sp>
          <p:nvSpPr>
            <p:cNvPr id="75" name="TextBox 74"/>
            <p:cNvSpPr txBox="1"/>
            <p:nvPr userDrawn="1"/>
          </p:nvSpPr>
          <p:spPr>
            <a:xfrm>
              <a:off x="9519807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27.46cm</a:t>
              </a:r>
            </a:p>
          </p:txBody>
        </p:sp>
        <p:sp>
          <p:nvSpPr>
            <p:cNvPr id="76" name="TextBox 75"/>
            <p:cNvSpPr txBox="1"/>
            <p:nvPr userDrawn="1"/>
          </p:nvSpPr>
          <p:spPr>
            <a:xfrm>
              <a:off x="854883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24.76cm</a:t>
              </a:r>
            </a:p>
          </p:txBody>
        </p:sp>
        <p:sp>
          <p:nvSpPr>
            <p:cNvPr id="77" name="TextBox 76"/>
            <p:cNvSpPr txBox="1"/>
            <p:nvPr userDrawn="1"/>
          </p:nvSpPr>
          <p:spPr>
            <a:xfrm>
              <a:off x="7577861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22.07cm</a:t>
              </a:r>
            </a:p>
          </p:txBody>
        </p:sp>
        <p:sp>
          <p:nvSpPr>
            <p:cNvPr id="78" name="TextBox 77"/>
            <p:cNvSpPr txBox="1"/>
            <p:nvPr userDrawn="1"/>
          </p:nvSpPr>
          <p:spPr>
            <a:xfrm>
              <a:off x="660688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19.37cm</a:t>
              </a:r>
            </a:p>
          </p:txBody>
        </p:sp>
        <p:sp>
          <p:nvSpPr>
            <p:cNvPr id="79" name="TextBox 78"/>
            <p:cNvSpPr txBox="1"/>
            <p:nvPr userDrawn="1"/>
          </p:nvSpPr>
          <p:spPr>
            <a:xfrm>
              <a:off x="56359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16.67cm</a:t>
              </a:r>
            </a:p>
          </p:txBody>
        </p:sp>
        <p:sp>
          <p:nvSpPr>
            <p:cNvPr id="80" name="TextBox 79"/>
            <p:cNvSpPr txBox="1"/>
            <p:nvPr userDrawn="1"/>
          </p:nvSpPr>
          <p:spPr>
            <a:xfrm>
              <a:off x="46649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13.98cm</a:t>
              </a:r>
            </a:p>
          </p:txBody>
        </p:sp>
        <p:sp>
          <p:nvSpPr>
            <p:cNvPr id="81" name="TextBox 80"/>
            <p:cNvSpPr txBox="1"/>
            <p:nvPr userDrawn="1"/>
          </p:nvSpPr>
          <p:spPr>
            <a:xfrm>
              <a:off x="3693969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11.28cm</a:t>
              </a:r>
            </a:p>
          </p:txBody>
        </p:sp>
        <p:sp>
          <p:nvSpPr>
            <p:cNvPr id="82" name="TextBox 81"/>
            <p:cNvSpPr txBox="1"/>
            <p:nvPr userDrawn="1"/>
          </p:nvSpPr>
          <p:spPr>
            <a:xfrm>
              <a:off x="272299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8.59cm</a:t>
              </a:r>
            </a:p>
          </p:txBody>
        </p:sp>
        <p:sp>
          <p:nvSpPr>
            <p:cNvPr id="83" name="TextBox 82"/>
            <p:cNvSpPr txBox="1"/>
            <p:nvPr userDrawn="1"/>
          </p:nvSpPr>
          <p:spPr>
            <a:xfrm>
              <a:off x="1752023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5.89cm</a:t>
              </a:r>
            </a:p>
          </p:txBody>
        </p:sp>
        <p:sp>
          <p:nvSpPr>
            <p:cNvPr id="84" name="TextBox 83"/>
            <p:cNvSpPr txBox="1"/>
            <p:nvPr userDrawn="1"/>
          </p:nvSpPr>
          <p:spPr>
            <a:xfrm>
              <a:off x="7810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3.19cm</a:t>
              </a:r>
            </a:p>
          </p:txBody>
        </p:sp>
        <p:cxnSp>
          <p:nvCxnSpPr>
            <p:cNvPr id="5" name="Straight Connector 4"/>
            <p:cNvCxnSpPr/>
            <p:nvPr userDrawn="1"/>
          </p:nvCxnSpPr>
          <p:spPr>
            <a:xfrm>
              <a:off x="360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 userDrawn="1"/>
          </p:nvSpPr>
          <p:spPr>
            <a:xfrm>
              <a:off x="-1143000" y="5763299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Content Bottom</a:t>
              </a:r>
            </a:p>
          </p:txBody>
        </p:sp>
        <p:sp>
          <p:nvSpPr>
            <p:cNvPr id="86" name="TextBox 85"/>
            <p:cNvSpPr txBox="1"/>
            <p:nvPr userDrawn="1"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Content Top</a:t>
              </a:r>
            </a:p>
          </p:txBody>
        </p:sp>
        <p:sp>
          <p:nvSpPr>
            <p:cNvPr id="87" name="TextBox 86"/>
            <p:cNvSpPr txBox="1"/>
            <p:nvPr userDrawn="1"/>
          </p:nvSpPr>
          <p:spPr>
            <a:xfrm>
              <a:off x="-1143000" y="1198691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Heading Baseline</a:t>
              </a:r>
            </a:p>
          </p:txBody>
        </p:sp>
        <p:sp>
          <p:nvSpPr>
            <p:cNvPr id="88" name="TextBox 87"/>
            <p:cNvSpPr txBox="1"/>
            <p:nvPr userDrawn="1"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Left Margin</a:t>
              </a:r>
            </a:p>
          </p:txBody>
        </p:sp>
        <p:sp>
          <p:nvSpPr>
            <p:cNvPr id="89" name="TextBox 88"/>
            <p:cNvSpPr txBox="1"/>
            <p:nvPr userDrawn="1"/>
          </p:nvSpPr>
          <p:spPr>
            <a:xfrm>
              <a:off x="11933758" y="-438330"/>
              <a:ext cx="639242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Right Margin</a:t>
              </a:r>
            </a:p>
          </p:txBody>
        </p:sp>
      </p:grpSp>
      <p:sp>
        <p:nvSpPr>
          <p:cNvPr id="91" name="Title Placeholder 1"/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70434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2" name="Text Placeholder 2"/>
          <p:cNvSpPr>
            <a:spLocks noGrp="1"/>
          </p:cNvSpPr>
          <p:nvPr>
            <p:ph type="body" idx="1"/>
          </p:nvPr>
        </p:nvSpPr>
        <p:spPr>
          <a:xfrm>
            <a:off x="359999" y="1708150"/>
            <a:ext cx="11466875" cy="4003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4BEE3-566C-4068-A777-C3A4762E861B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0" y="6124991"/>
            <a:ext cx="12193200" cy="0"/>
          </a:xfrm>
          <a:prstGeom prst="line">
            <a:avLst/>
          </a:prstGeom>
          <a:ln w="19050">
            <a:gradFill>
              <a:gsLst>
                <a:gs pos="0">
                  <a:srgbClr val="F2DA64"/>
                </a:gs>
                <a:gs pos="18000">
                  <a:srgbClr val="A27700"/>
                </a:gs>
                <a:gs pos="71000">
                  <a:srgbClr val="D7B446"/>
                </a:gs>
                <a:gs pos="51000">
                  <a:srgbClr val="F2DA64"/>
                </a:gs>
                <a:gs pos="100000">
                  <a:srgbClr val="9870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6" name="Picture 95" descr="logo-03.png"/>
          <p:cNvPicPr>
            <a:picLocks noChangeAspect="1"/>
          </p:cNvPicPr>
          <p:nvPr/>
        </p:nvPicPr>
        <p:blipFill>
          <a:blip r:embed="rId17" cstate="email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73" y="6334125"/>
            <a:ext cx="4329415" cy="32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410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00000"/>
        </a:lnSpc>
        <a:spcBef>
          <a:spcPts val="60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1450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43000" y="-438330"/>
            <a:ext cx="13716000" cy="6621721"/>
            <a:chOff x="-1143000" y="-438330"/>
            <a:chExt cx="13716000" cy="6621721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1182687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256200" y="1138238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-256200" y="61200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 userDrawn="1"/>
          </p:nvSpPr>
          <p:spPr>
            <a:xfrm>
              <a:off x="-747711" y="10755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3.16cm</a:t>
              </a:r>
            </a:p>
          </p:txBody>
        </p:sp>
        <p:cxnSp>
          <p:nvCxnSpPr>
            <p:cNvPr id="21" name="Straight Connector 20"/>
            <p:cNvCxnSpPr/>
            <p:nvPr userDrawn="1"/>
          </p:nvCxnSpPr>
          <p:spPr>
            <a:xfrm>
              <a:off x="-256200" y="2282296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-256200" y="2854325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-256200" y="3998383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>
              <a:off x="-256200" y="4570412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>
              <a:off x="-256200" y="5142441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>
              <a:off x="114935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212003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>
              <a:off x="309071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>
              <a:off x="406140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>
            <a:xfrm>
              <a:off x="503208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>
              <a:off x="60027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>
            <a:xfrm>
              <a:off x="697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>
              <a:off x="794413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>
            <a:xfrm>
              <a:off x="891482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>
            <a:xfrm>
              <a:off x="988550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>
            <a:xfrm>
              <a:off x="1085619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>
              <a:off x="11049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>
              <a:off x="100772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>
            <a:xfrm>
              <a:off x="9105543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>
              <a:off x="813381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>
              <a:off x="71620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>
              <a:off x="521863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 userDrawn="1"/>
          </p:nvCxnSpPr>
          <p:spPr>
            <a:xfrm>
              <a:off x="424690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 userDrawn="1"/>
          </p:nvCxnSpPr>
          <p:spPr>
            <a:xfrm>
              <a:off x="327518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>
              <a:off x="230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 userDrawn="1"/>
          </p:nvCxnSpPr>
          <p:spPr>
            <a:xfrm>
              <a:off x="1331727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 userDrawn="1"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4.75cm</a:t>
              </a:r>
            </a:p>
          </p:txBody>
        </p:sp>
        <p:sp>
          <p:nvSpPr>
            <p:cNvPr id="52" name="TextBox 51"/>
            <p:cNvSpPr txBox="1"/>
            <p:nvPr userDrawn="1"/>
          </p:nvSpPr>
          <p:spPr>
            <a:xfrm>
              <a:off x="-747711" y="221673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6.34cm</a:t>
              </a:r>
            </a:p>
          </p:txBody>
        </p:sp>
        <p:sp>
          <p:nvSpPr>
            <p:cNvPr id="53" name="TextBox 52"/>
            <p:cNvSpPr txBox="1"/>
            <p:nvPr userDrawn="1"/>
          </p:nvSpPr>
          <p:spPr>
            <a:xfrm>
              <a:off x="-747711" y="278730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7.93cm</a:t>
              </a:r>
            </a:p>
          </p:txBody>
        </p:sp>
        <p:sp>
          <p:nvSpPr>
            <p:cNvPr id="54" name="TextBox 53"/>
            <p:cNvSpPr txBox="1"/>
            <p:nvPr userDrawn="1"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9.52cm</a:t>
              </a:r>
            </a:p>
          </p:txBody>
        </p:sp>
        <p:sp>
          <p:nvSpPr>
            <p:cNvPr id="55" name="TextBox 54"/>
            <p:cNvSpPr txBox="1"/>
            <p:nvPr userDrawn="1"/>
          </p:nvSpPr>
          <p:spPr>
            <a:xfrm>
              <a:off x="-747711" y="392846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11.11cm</a:t>
              </a:r>
            </a:p>
          </p:txBody>
        </p:sp>
        <p:sp>
          <p:nvSpPr>
            <p:cNvPr id="56" name="TextBox 55"/>
            <p:cNvSpPr txBox="1"/>
            <p:nvPr userDrawn="1"/>
          </p:nvSpPr>
          <p:spPr>
            <a:xfrm>
              <a:off x="-747711" y="44990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12.70cm</a:t>
              </a:r>
            </a:p>
          </p:txBody>
        </p:sp>
        <p:sp>
          <p:nvSpPr>
            <p:cNvPr id="57" name="TextBox 56"/>
            <p:cNvSpPr txBox="1"/>
            <p:nvPr userDrawn="1"/>
          </p:nvSpPr>
          <p:spPr>
            <a:xfrm>
              <a:off x="-747711" y="506961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14.29cm</a:t>
              </a:r>
            </a:p>
          </p:txBody>
        </p:sp>
        <p:sp>
          <p:nvSpPr>
            <p:cNvPr id="58" name="TextBox 57"/>
            <p:cNvSpPr txBox="1"/>
            <p:nvPr userDrawn="1"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15.87cm</a:t>
              </a:r>
            </a:p>
          </p:txBody>
        </p:sp>
        <p:sp>
          <p:nvSpPr>
            <p:cNvPr id="59" name="TextBox 58"/>
            <p:cNvSpPr txBox="1"/>
            <p:nvPr userDrawn="1"/>
          </p:nvSpPr>
          <p:spPr>
            <a:xfrm>
              <a:off x="-747711" y="60602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17.00cm</a:t>
              </a:r>
            </a:p>
          </p:txBody>
        </p:sp>
        <p:sp>
          <p:nvSpPr>
            <p:cNvPr id="60" name="TextBox 59"/>
            <p:cNvSpPr txBox="1"/>
            <p:nvPr userDrawn="1"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1.00cm</a:t>
              </a:r>
            </a:p>
          </p:txBody>
        </p:sp>
        <p:sp>
          <p:nvSpPr>
            <p:cNvPr id="61" name="TextBox 60"/>
            <p:cNvSpPr txBox="1"/>
            <p:nvPr userDrawn="1"/>
          </p:nvSpPr>
          <p:spPr>
            <a:xfrm>
              <a:off x="127683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3.70cm</a:t>
              </a:r>
            </a:p>
          </p:txBody>
        </p:sp>
        <p:sp>
          <p:nvSpPr>
            <p:cNvPr id="62" name="TextBox 61"/>
            <p:cNvSpPr txBox="1"/>
            <p:nvPr userDrawn="1"/>
          </p:nvSpPr>
          <p:spPr>
            <a:xfrm>
              <a:off x="224887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6.40cm</a:t>
              </a:r>
            </a:p>
          </p:txBody>
        </p:sp>
        <p:sp>
          <p:nvSpPr>
            <p:cNvPr id="63" name="TextBox 62"/>
            <p:cNvSpPr txBox="1"/>
            <p:nvPr userDrawn="1"/>
          </p:nvSpPr>
          <p:spPr>
            <a:xfrm>
              <a:off x="322091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9.10cm</a:t>
              </a:r>
            </a:p>
          </p:txBody>
        </p:sp>
        <p:sp>
          <p:nvSpPr>
            <p:cNvPr id="64" name="TextBox 63"/>
            <p:cNvSpPr txBox="1"/>
            <p:nvPr userDrawn="1"/>
          </p:nvSpPr>
          <p:spPr>
            <a:xfrm>
              <a:off x="419295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11.80cm</a:t>
              </a:r>
            </a:p>
          </p:txBody>
        </p:sp>
        <p:sp>
          <p:nvSpPr>
            <p:cNvPr id="65" name="TextBox 64"/>
            <p:cNvSpPr txBox="1"/>
            <p:nvPr userDrawn="1"/>
          </p:nvSpPr>
          <p:spPr>
            <a:xfrm>
              <a:off x="516499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14.50cm</a:t>
              </a:r>
            </a:p>
          </p:txBody>
        </p:sp>
        <p:sp>
          <p:nvSpPr>
            <p:cNvPr id="66" name="TextBox 65"/>
            <p:cNvSpPr txBox="1"/>
            <p:nvPr userDrawn="1"/>
          </p:nvSpPr>
          <p:spPr>
            <a:xfrm>
              <a:off x="613702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17.20cm</a:t>
              </a:r>
            </a:p>
          </p:txBody>
        </p:sp>
        <p:sp>
          <p:nvSpPr>
            <p:cNvPr id="67" name="TextBox 66"/>
            <p:cNvSpPr txBox="1"/>
            <p:nvPr userDrawn="1"/>
          </p:nvSpPr>
          <p:spPr>
            <a:xfrm>
              <a:off x="710906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9.90cm</a:t>
              </a:r>
            </a:p>
          </p:txBody>
        </p:sp>
        <p:sp>
          <p:nvSpPr>
            <p:cNvPr id="68" name="TextBox 67"/>
            <p:cNvSpPr txBox="1"/>
            <p:nvPr userDrawn="1"/>
          </p:nvSpPr>
          <p:spPr>
            <a:xfrm>
              <a:off x="808110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22.60cm</a:t>
              </a:r>
            </a:p>
          </p:txBody>
        </p:sp>
        <p:sp>
          <p:nvSpPr>
            <p:cNvPr id="69" name="TextBox 68"/>
            <p:cNvSpPr txBox="1"/>
            <p:nvPr userDrawn="1"/>
          </p:nvSpPr>
          <p:spPr>
            <a:xfrm>
              <a:off x="90531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25.30cm</a:t>
              </a:r>
            </a:p>
          </p:txBody>
        </p:sp>
        <p:sp>
          <p:nvSpPr>
            <p:cNvPr id="70" name="TextBox 69"/>
            <p:cNvSpPr txBox="1"/>
            <p:nvPr userDrawn="1"/>
          </p:nvSpPr>
          <p:spPr>
            <a:xfrm>
              <a:off x="100251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27.99cm</a:t>
              </a:r>
            </a:p>
          </p:txBody>
        </p:sp>
        <p:sp>
          <p:nvSpPr>
            <p:cNvPr id="71" name="TextBox 70"/>
            <p:cNvSpPr txBox="1"/>
            <p:nvPr userDrawn="1"/>
          </p:nvSpPr>
          <p:spPr>
            <a:xfrm>
              <a:off x="109972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30.69cm</a:t>
              </a:r>
            </a:p>
          </p:txBody>
        </p:sp>
        <p:sp>
          <p:nvSpPr>
            <p:cNvPr id="72" name="TextBox 71"/>
            <p:cNvSpPr txBox="1"/>
            <p:nvPr userDrawn="1"/>
          </p:nvSpPr>
          <p:spPr>
            <a:xfrm>
              <a:off x="114617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32.85cm</a:t>
              </a:r>
            </a:p>
          </p:txBody>
        </p:sp>
        <p:sp>
          <p:nvSpPr>
            <p:cNvPr id="74" name="TextBox 73"/>
            <p:cNvSpPr txBox="1"/>
            <p:nvPr userDrawn="1"/>
          </p:nvSpPr>
          <p:spPr>
            <a:xfrm>
              <a:off x="104907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30.16cm</a:t>
              </a:r>
            </a:p>
          </p:txBody>
        </p:sp>
        <p:sp>
          <p:nvSpPr>
            <p:cNvPr id="75" name="TextBox 74"/>
            <p:cNvSpPr txBox="1"/>
            <p:nvPr userDrawn="1"/>
          </p:nvSpPr>
          <p:spPr>
            <a:xfrm>
              <a:off x="9519807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27.46cm</a:t>
              </a:r>
            </a:p>
          </p:txBody>
        </p:sp>
        <p:sp>
          <p:nvSpPr>
            <p:cNvPr id="76" name="TextBox 75"/>
            <p:cNvSpPr txBox="1"/>
            <p:nvPr userDrawn="1"/>
          </p:nvSpPr>
          <p:spPr>
            <a:xfrm>
              <a:off x="854883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24.76cm</a:t>
              </a:r>
            </a:p>
          </p:txBody>
        </p:sp>
        <p:sp>
          <p:nvSpPr>
            <p:cNvPr id="77" name="TextBox 76"/>
            <p:cNvSpPr txBox="1"/>
            <p:nvPr userDrawn="1"/>
          </p:nvSpPr>
          <p:spPr>
            <a:xfrm>
              <a:off x="7577861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22.07cm</a:t>
              </a:r>
            </a:p>
          </p:txBody>
        </p:sp>
        <p:sp>
          <p:nvSpPr>
            <p:cNvPr id="78" name="TextBox 77"/>
            <p:cNvSpPr txBox="1"/>
            <p:nvPr userDrawn="1"/>
          </p:nvSpPr>
          <p:spPr>
            <a:xfrm>
              <a:off x="660688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19.37cm</a:t>
              </a:r>
            </a:p>
          </p:txBody>
        </p:sp>
        <p:sp>
          <p:nvSpPr>
            <p:cNvPr id="79" name="TextBox 78"/>
            <p:cNvSpPr txBox="1"/>
            <p:nvPr userDrawn="1"/>
          </p:nvSpPr>
          <p:spPr>
            <a:xfrm>
              <a:off x="56359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16.67cm</a:t>
              </a:r>
            </a:p>
          </p:txBody>
        </p:sp>
        <p:sp>
          <p:nvSpPr>
            <p:cNvPr id="80" name="TextBox 79"/>
            <p:cNvSpPr txBox="1"/>
            <p:nvPr userDrawn="1"/>
          </p:nvSpPr>
          <p:spPr>
            <a:xfrm>
              <a:off x="46649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13.98cm</a:t>
              </a:r>
            </a:p>
          </p:txBody>
        </p:sp>
        <p:sp>
          <p:nvSpPr>
            <p:cNvPr id="81" name="TextBox 80"/>
            <p:cNvSpPr txBox="1"/>
            <p:nvPr userDrawn="1"/>
          </p:nvSpPr>
          <p:spPr>
            <a:xfrm>
              <a:off x="3693969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11.28cm</a:t>
              </a:r>
            </a:p>
          </p:txBody>
        </p:sp>
        <p:sp>
          <p:nvSpPr>
            <p:cNvPr id="82" name="TextBox 81"/>
            <p:cNvSpPr txBox="1"/>
            <p:nvPr userDrawn="1"/>
          </p:nvSpPr>
          <p:spPr>
            <a:xfrm>
              <a:off x="272299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8.59cm</a:t>
              </a:r>
            </a:p>
          </p:txBody>
        </p:sp>
        <p:sp>
          <p:nvSpPr>
            <p:cNvPr id="83" name="TextBox 82"/>
            <p:cNvSpPr txBox="1"/>
            <p:nvPr userDrawn="1"/>
          </p:nvSpPr>
          <p:spPr>
            <a:xfrm>
              <a:off x="1752023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5.89cm</a:t>
              </a:r>
            </a:p>
          </p:txBody>
        </p:sp>
        <p:sp>
          <p:nvSpPr>
            <p:cNvPr id="84" name="TextBox 83"/>
            <p:cNvSpPr txBox="1"/>
            <p:nvPr userDrawn="1"/>
          </p:nvSpPr>
          <p:spPr>
            <a:xfrm>
              <a:off x="7810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3.19cm</a:t>
              </a:r>
            </a:p>
          </p:txBody>
        </p:sp>
        <p:cxnSp>
          <p:nvCxnSpPr>
            <p:cNvPr id="5" name="Straight Connector 4"/>
            <p:cNvCxnSpPr/>
            <p:nvPr userDrawn="1"/>
          </p:nvCxnSpPr>
          <p:spPr>
            <a:xfrm>
              <a:off x="360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 userDrawn="1"/>
          </p:nvSpPr>
          <p:spPr>
            <a:xfrm>
              <a:off x="-1143000" y="5763299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Bottom</a:t>
              </a:r>
            </a:p>
          </p:txBody>
        </p:sp>
        <p:sp>
          <p:nvSpPr>
            <p:cNvPr id="86" name="TextBox 85"/>
            <p:cNvSpPr txBox="1"/>
            <p:nvPr userDrawn="1"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Top</a:t>
              </a:r>
            </a:p>
          </p:txBody>
        </p:sp>
        <p:sp>
          <p:nvSpPr>
            <p:cNvPr id="87" name="TextBox 86"/>
            <p:cNvSpPr txBox="1"/>
            <p:nvPr userDrawn="1"/>
          </p:nvSpPr>
          <p:spPr>
            <a:xfrm>
              <a:off x="-1143000" y="1198691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Heading Baseline</a:t>
              </a:r>
            </a:p>
          </p:txBody>
        </p:sp>
        <p:sp>
          <p:nvSpPr>
            <p:cNvPr id="88" name="TextBox 87"/>
            <p:cNvSpPr txBox="1"/>
            <p:nvPr userDrawn="1"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Left Margin</a:t>
              </a:r>
            </a:p>
          </p:txBody>
        </p:sp>
        <p:sp>
          <p:nvSpPr>
            <p:cNvPr id="89" name="TextBox 88"/>
            <p:cNvSpPr txBox="1"/>
            <p:nvPr userDrawn="1"/>
          </p:nvSpPr>
          <p:spPr>
            <a:xfrm>
              <a:off x="11933758" y="-438330"/>
              <a:ext cx="639242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Right Margin</a:t>
              </a:r>
            </a:p>
          </p:txBody>
        </p:sp>
      </p:grpSp>
      <p:sp>
        <p:nvSpPr>
          <p:cNvPr id="91" name="Title Placeholder 1"/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70434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GB" dirty="0"/>
          </a:p>
        </p:txBody>
      </p:sp>
      <p:sp>
        <p:nvSpPr>
          <p:cNvPr id="92" name="Text Placeholder 2"/>
          <p:cNvSpPr>
            <a:spLocks noGrp="1"/>
          </p:cNvSpPr>
          <p:nvPr>
            <p:ph type="body" idx="1"/>
          </p:nvPr>
        </p:nvSpPr>
        <p:spPr>
          <a:xfrm>
            <a:off x="359999" y="1708150"/>
            <a:ext cx="11466875" cy="4003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 dirty="0"/>
          </a:p>
        </p:txBody>
      </p:sp>
      <p:sp>
        <p:nvSpPr>
          <p:cNvPr id="9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4" name="Straight Connector 93"/>
          <p:cNvCxnSpPr/>
          <p:nvPr/>
        </p:nvCxnSpPr>
        <p:spPr>
          <a:xfrm>
            <a:off x="0" y="6124991"/>
            <a:ext cx="12193200" cy="0"/>
          </a:xfrm>
          <a:prstGeom prst="line">
            <a:avLst/>
          </a:prstGeom>
          <a:ln w="19050">
            <a:gradFill>
              <a:gsLst>
                <a:gs pos="0">
                  <a:srgbClr val="F2DA64"/>
                </a:gs>
                <a:gs pos="18000">
                  <a:srgbClr val="A27700"/>
                </a:gs>
                <a:gs pos="71000">
                  <a:srgbClr val="D7B446"/>
                </a:gs>
                <a:gs pos="51000">
                  <a:srgbClr val="F2DA64"/>
                </a:gs>
                <a:gs pos="100000">
                  <a:srgbClr val="9870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6" name="Picture 95" descr="logo-03.png"/>
          <p:cNvPicPr>
            <a:picLocks noChangeAspect="1"/>
          </p:cNvPicPr>
          <p:nvPr/>
        </p:nvPicPr>
        <p:blipFill>
          <a:blip r:embed="rId18" cstate="email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73" y="6334125"/>
            <a:ext cx="4329415" cy="32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0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3" r:id="rId5"/>
    <p:sldLayoutId id="2147483687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6" r:id="rId13"/>
    <p:sldLayoutId id="2147483697" r:id="rId14"/>
    <p:sldLayoutId id="2147483698" r:id="rId15"/>
    <p:sldLayoutId id="2147483714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00000"/>
        </a:lnSpc>
        <a:spcBef>
          <a:spcPts val="60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1450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le Placeholder 1"/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70434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2" name="Text Placeholder 2"/>
          <p:cNvSpPr>
            <a:spLocks noGrp="1"/>
          </p:cNvSpPr>
          <p:nvPr>
            <p:ph type="body" idx="1"/>
          </p:nvPr>
        </p:nvSpPr>
        <p:spPr>
          <a:xfrm>
            <a:off x="359999" y="1708150"/>
            <a:ext cx="11466875" cy="4003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4" name="Straight Connector 93"/>
          <p:cNvCxnSpPr/>
          <p:nvPr/>
        </p:nvCxnSpPr>
        <p:spPr>
          <a:xfrm>
            <a:off x="0" y="6124991"/>
            <a:ext cx="12193200" cy="0"/>
          </a:xfrm>
          <a:prstGeom prst="line">
            <a:avLst/>
          </a:prstGeom>
          <a:ln w="19050">
            <a:gradFill>
              <a:gsLst>
                <a:gs pos="0">
                  <a:srgbClr val="F2DA64"/>
                </a:gs>
                <a:gs pos="18000">
                  <a:srgbClr val="A27700"/>
                </a:gs>
                <a:gs pos="71000">
                  <a:srgbClr val="D7B446"/>
                </a:gs>
                <a:gs pos="51000">
                  <a:srgbClr val="F2DA64"/>
                </a:gs>
                <a:gs pos="100000">
                  <a:srgbClr val="9870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 userDrawn="1"/>
        </p:nvGrpSpPr>
        <p:grpSpPr>
          <a:xfrm>
            <a:off x="-1143000" y="-600255"/>
            <a:ext cx="13680281" cy="6720255"/>
            <a:chOff x="-1143000" y="-600255"/>
            <a:chExt cx="13680281" cy="6720255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-256200" y="61200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 userDrawn="1"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4.78cm</a:t>
              </a:r>
            </a:p>
          </p:txBody>
        </p:sp>
        <p:sp>
          <p:nvSpPr>
            <p:cNvPr id="54" name="TextBox 53"/>
            <p:cNvSpPr txBox="1"/>
            <p:nvPr userDrawn="1"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0 cm</a:t>
              </a:r>
            </a:p>
          </p:txBody>
        </p:sp>
        <p:sp>
          <p:nvSpPr>
            <p:cNvPr id="58" name="TextBox 57"/>
            <p:cNvSpPr txBox="1"/>
            <p:nvPr userDrawn="1"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6.35 cm</a:t>
              </a:r>
            </a:p>
          </p:txBody>
        </p:sp>
        <p:sp>
          <p:nvSpPr>
            <p:cNvPr id="60" name="TextBox 59"/>
            <p:cNvSpPr txBox="1"/>
            <p:nvPr userDrawn="1"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15.93cm</a:t>
              </a:r>
            </a:p>
          </p:txBody>
        </p:sp>
        <p:sp>
          <p:nvSpPr>
            <p:cNvPr id="72" name="TextBox 71"/>
            <p:cNvSpPr txBox="1"/>
            <p:nvPr userDrawn="1"/>
          </p:nvSpPr>
          <p:spPr>
            <a:xfrm>
              <a:off x="11426031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15.92 cm</a:t>
              </a:r>
            </a:p>
          </p:txBody>
        </p:sp>
        <p:cxnSp>
          <p:nvCxnSpPr>
            <p:cNvPr id="5" name="Straight Connector 4"/>
            <p:cNvCxnSpPr/>
            <p:nvPr userDrawn="1"/>
          </p:nvCxnSpPr>
          <p:spPr>
            <a:xfrm>
              <a:off x="36158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 userDrawn="1"/>
          </p:nvSpPr>
          <p:spPr>
            <a:xfrm>
              <a:off x="-1143000" y="5763299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Bottom</a:t>
              </a:r>
            </a:p>
          </p:txBody>
        </p:sp>
        <p:sp>
          <p:nvSpPr>
            <p:cNvPr id="86" name="TextBox 85"/>
            <p:cNvSpPr txBox="1"/>
            <p:nvPr userDrawn="1"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Top</a:t>
              </a:r>
            </a:p>
          </p:txBody>
        </p:sp>
        <p:sp>
          <p:nvSpPr>
            <p:cNvPr id="88" name="TextBox 87"/>
            <p:cNvSpPr txBox="1"/>
            <p:nvPr userDrawn="1"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Left Margin</a:t>
              </a:r>
            </a:p>
          </p:txBody>
        </p:sp>
        <p:sp>
          <p:nvSpPr>
            <p:cNvPr id="89" name="TextBox 88"/>
            <p:cNvSpPr txBox="1"/>
            <p:nvPr userDrawn="1"/>
          </p:nvSpPr>
          <p:spPr>
            <a:xfrm>
              <a:off x="11898039" y="-438330"/>
              <a:ext cx="639242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Right Margin</a:t>
              </a:r>
            </a:p>
          </p:txBody>
        </p:sp>
        <p:cxnSp>
          <p:nvCxnSpPr>
            <p:cNvPr id="98" name="Straight Connector 97"/>
            <p:cNvCxnSpPr/>
            <p:nvPr userDrawn="1"/>
          </p:nvCxnSpPr>
          <p:spPr>
            <a:xfrm>
              <a:off x="6096000" y="-363357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 userDrawn="1"/>
          </p:nvSpPr>
          <p:spPr>
            <a:xfrm>
              <a:off x="5914719" y="-600255"/>
              <a:ext cx="362256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Middle </a:t>
              </a:r>
              <a:br>
                <a:rPr lang="en-GB" sz="800" dirty="0">
                  <a:solidFill>
                    <a:schemeClr val="tx1"/>
                  </a:solidFill>
                </a:rPr>
              </a:br>
              <a:r>
                <a:rPr lang="en-GB" sz="800" dirty="0">
                  <a:solidFill>
                    <a:schemeClr val="tx1"/>
                  </a:solidFill>
                </a:rPr>
                <a:t>0cm </a:t>
              </a:r>
            </a:p>
          </p:txBody>
        </p:sp>
        <p:sp>
          <p:nvSpPr>
            <p:cNvPr id="101" name="TextBox 100"/>
            <p:cNvSpPr txBox="1"/>
            <p:nvPr userDrawn="1"/>
          </p:nvSpPr>
          <p:spPr>
            <a:xfrm>
              <a:off x="5636264" y="-208836"/>
              <a:ext cx="36225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0.26cm</a:t>
              </a:r>
            </a:p>
          </p:txBody>
        </p:sp>
        <p:cxnSp>
          <p:nvCxnSpPr>
            <p:cNvPr id="104" name="Straight Connector 103"/>
            <p:cNvCxnSpPr/>
            <p:nvPr userDrawn="1"/>
          </p:nvCxnSpPr>
          <p:spPr>
            <a:xfrm>
              <a:off x="60003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 userDrawn="1"/>
          </p:nvCxnSpPr>
          <p:spPr>
            <a:xfrm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 userDrawn="1"/>
          </p:nvSpPr>
          <p:spPr>
            <a:xfrm>
              <a:off x="6191102" y="-208836"/>
              <a:ext cx="36225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0.26cm</a:t>
              </a:r>
            </a:p>
          </p:txBody>
        </p:sp>
        <p:cxnSp>
          <p:nvCxnSpPr>
            <p:cNvPr id="107" name="Straight Connector 106"/>
            <p:cNvCxnSpPr/>
            <p:nvPr userDrawn="1"/>
          </p:nvCxnSpPr>
          <p:spPr>
            <a:xfrm>
              <a:off x="1182687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 userDrawn="1"/>
          </p:nvCxnSpPr>
          <p:spPr>
            <a:xfrm>
              <a:off x="-256200" y="43082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 userDrawn="1"/>
          </p:nvSpPr>
          <p:spPr>
            <a:xfrm>
              <a:off x="-747711" y="404813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8.33cm</a:t>
              </a:r>
            </a:p>
          </p:txBody>
        </p:sp>
        <p:sp>
          <p:nvSpPr>
            <p:cNvPr id="110" name="TextBox 109"/>
            <p:cNvSpPr txBox="1"/>
            <p:nvPr userDrawn="1"/>
          </p:nvSpPr>
          <p:spPr>
            <a:xfrm>
              <a:off x="-1143000" y="527924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Title Top</a:t>
              </a:r>
            </a:p>
          </p:txBody>
        </p:sp>
      </p:grpSp>
      <p:pic>
        <p:nvPicPr>
          <p:cNvPr id="32" name="Picture 31"/>
          <p:cNvPicPr>
            <a:picLocks noChangeAspect="1"/>
          </p:cNvPicPr>
          <p:nvPr userDrawn="1">
            <p:custDataLst>
              <p:tags r:id="rId16"/>
            </p:custDataLst>
          </p:nvPr>
        </p:nvPicPr>
        <p:blipFill rotWithShape="1"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89" b="19465"/>
          <a:stretch/>
        </p:blipFill>
        <p:spPr>
          <a:xfrm>
            <a:off x="360045" y="6383598"/>
            <a:ext cx="1711868" cy="20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5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00000"/>
        </a:lnSpc>
        <a:spcBef>
          <a:spcPts val="60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1450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7451">
          <p15:clr>
            <a:srgbClr val="F26B43"/>
          </p15:clr>
        </p15:guide>
        <p15:guide id="3" orient="horz" pos="1076">
          <p15:clr>
            <a:srgbClr val="F26B43"/>
          </p15:clr>
        </p15:guide>
        <p15:guide id="4" orient="horz" pos="270">
          <p15:clr>
            <a:srgbClr val="F26B43"/>
          </p15:clr>
        </p15:guide>
        <p15:guide id="5" orient="horz" pos="3600">
          <p15:clr>
            <a:srgbClr val="F26B43"/>
          </p15:clr>
        </p15:guide>
        <p15:guide id="6" pos="228">
          <p15:clr>
            <a:srgbClr val="F26B43"/>
          </p15:clr>
        </p15:guide>
        <p15:guide id="7" pos="3840">
          <p15:clr>
            <a:srgbClr val="F26B43"/>
          </p15:clr>
        </p15:guide>
        <p15:guide id="8" pos="3782">
          <p15:clr>
            <a:srgbClr val="F26B43"/>
          </p15:clr>
        </p15:guide>
        <p15:guide id="9" pos="390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hart" Target="../charts/chart2.xml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hart" Target="../charts/chart4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hart" Target="../charts/chart6.xml"/><Relationship Id="rId7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1.jpe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hart" Target="../charts/chart8.xml"/><Relationship Id="rId7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hart" Target="../charts/chart10.xm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3.jpe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hart" Target="../charts/chart12.xml"/><Relationship Id="rId7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Результати </a:t>
            </a:r>
            <a:r>
              <a:rPr lang="uk-UA" dirty="0" err="1"/>
              <a:t>екзит</a:t>
            </a:r>
            <a:r>
              <a:rPr lang="uk-UA" dirty="0"/>
              <a:t>-полу на Парламентських виборах </a:t>
            </a:r>
            <a:r>
              <a:rPr lang="en-US" dirty="0"/>
              <a:t>21</a:t>
            </a:r>
            <a:r>
              <a:rPr lang="uk-UA" dirty="0"/>
              <a:t> </a:t>
            </a:r>
            <a:r>
              <a:rPr lang="ru-RU" dirty="0"/>
              <a:t>липня </a:t>
            </a:r>
            <a:r>
              <a:rPr lang="uk-UA" dirty="0"/>
              <a:t>2019 року 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A39BBB66-AFC6-45F1-AF7C-5BD34E5EF4E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910347" y="6356676"/>
            <a:ext cx="780283" cy="271458"/>
          </a:xfrm>
        </p:spPr>
        <p:txBody>
          <a:bodyPr/>
          <a:lstStyle/>
          <a:p>
            <a:r>
              <a:rPr lang="ru-RU" dirty="0"/>
              <a:t>спец</a:t>
            </a:r>
            <a:r>
              <a:rPr lang="uk-UA" dirty="0" err="1"/>
              <a:t>іально</a:t>
            </a:r>
            <a:r>
              <a:rPr lang="uk-UA" dirty="0"/>
              <a:t> для:</a:t>
            </a:r>
          </a:p>
        </p:txBody>
      </p:sp>
      <p:pic>
        <p:nvPicPr>
          <p:cNvPr id="1026" name="Picture 2" descr="ÐÐ°ÑÑÐ¸Ð½ÐºÐ¸ Ð¿Ð¾ Ð·Ð°Ð¿ÑÐ¾ÑÑ info sapiens">
            <a:extLst>
              <a:ext uri="{FF2B5EF4-FFF2-40B4-BE49-F238E27FC236}">
                <a16:creationId xmlns:a16="http://schemas.microsoft.com/office/drawing/2014/main" id="{264D8AEF-31C8-4D7A-A32D-2B6C9F7EA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13" y="6156322"/>
            <a:ext cx="673048" cy="67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ÐÐ°ÑÑÐ¸Ð½ÐºÐ¸ Ð¿Ð¾ Ð·Ð°Ð¿ÑÐ¾ÑÑ 1+1">
            <a:extLst>
              <a:ext uri="{FF2B5EF4-FFF2-40B4-BE49-F238E27FC236}">
                <a16:creationId xmlns:a16="http://schemas.microsoft.com/office/drawing/2014/main" id="{1C2F809B-AE16-4738-862D-92AC7AEFB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860" y="6155440"/>
            <a:ext cx="673930" cy="673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Content Placeholder 4">
            <a:extLst>
              <a:ext uri="{FF2B5EF4-FFF2-40B4-BE49-F238E27FC236}">
                <a16:creationId xmlns:a16="http://schemas.microsoft.com/office/drawing/2014/main" id="{37A93DA8-F025-47F5-A3C9-10FA87E070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564388"/>
              </p:ext>
            </p:extLst>
          </p:nvPr>
        </p:nvGraphicFramePr>
        <p:xfrm>
          <a:off x="359999" y="1138238"/>
          <a:ext cx="11204472" cy="480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7394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3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noFill/>
        </p:spPr>
        <p:txBody>
          <a:bodyPr/>
          <a:lstStyle/>
          <a:p>
            <a:r>
              <a:rPr lang="ru-RU" dirty="0" err="1"/>
              <a:t>Профіль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"Слуга народу"</a:t>
            </a:r>
            <a:endParaRPr lang="uk-UA" dirty="0"/>
          </a:p>
        </p:txBody>
      </p:sp>
      <p:graphicFrame>
        <p:nvGraphicFramePr>
          <p:cNvPr id="22" name="Content Placeholder 4">
            <a:extLst>
              <a:ext uri="{FF2B5EF4-FFF2-40B4-BE49-F238E27FC236}">
                <a16:creationId xmlns:a16="http://schemas.microsoft.com/office/drawing/2014/main" id="{4E9EB5B6-804D-43B3-B12D-DE6CAFCC77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082585"/>
              </p:ext>
            </p:extLst>
          </p:nvPr>
        </p:nvGraphicFramePr>
        <p:xfrm>
          <a:off x="1392833" y="1138238"/>
          <a:ext cx="2699573" cy="480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Текст 5">
            <a:extLst>
              <a:ext uri="{FF2B5EF4-FFF2-40B4-BE49-F238E27FC236}">
                <a16:creationId xmlns:a16="http://schemas.microsoft.com/office/drawing/2014/main" id="{FEF34D77-01C9-454F-8A2F-943BF9899A53}"/>
              </a:ext>
            </a:extLst>
          </p:cNvPr>
          <p:cNvSpPr txBox="1">
            <a:spLocks/>
          </p:cNvSpPr>
          <p:nvPr/>
        </p:nvSpPr>
        <p:spPr>
          <a:xfrm>
            <a:off x="2910347" y="6356676"/>
            <a:ext cx="780283" cy="27145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/>
            </a:lvl1pPr>
            <a:lvl2pPr marL="180975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2pPr>
            <a:lvl3pPr marL="361950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3pPr>
            <a:lvl4pPr marL="542925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4pPr>
            <a:lvl5pPr marL="714375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ru-RU" dirty="0"/>
              <a:t>спец</a:t>
            </a:r>
            <a:r>
              <a:rPr lang="uk-UA" dirty="0" err="1"/>
              <a:t>іально</a:t>
            </a:r>
            <a:r>
              <a:rPr lang="uk-UA" dirty="0"/>
              <a:t> для:</a:t>
            </a:r>
          </a:p>
        </p:txBody>
      </p:sp>
      <p:pic>
        <p:nvPicPr>
          <p:cNvPr id="35" name="Picture 2" descr="ÐÐ°ÑÑÐ¸Ð½ÐºÐ¸ Ð¿Ð¾ Ð·Ð°Ð¿ÑÐ¾ÑÑ info sapiens">
            <a:extLst>
              <a:ext uri="{FF2B5EF4-FFF2-40B4-BE49-F238E27FC236}">
                <a16:creationId xmlns:a16="http://schemas.microsoft.com/office/drawing/2014/main" id="{76B15C49-8035-407F-B4DC-0AE917A61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13" y="6156322"/>
            <a:ext cx="673048" cy="67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ÐÐ°ÑÑÐ¸Ð½ÐºÐ¸ Ð¿Ð¾ Ð·Ð°Ð¿ÑÐ¾ÑÑ 1+1">
            <a:extLst>
              <a:ext uri="{FF2B5EF4-FFF2-40B4-BE49-F238E27FC236}">
                <a16:creationId xmlns:a16="http://schemas.microsoft.com/office/drawing/2014/main" id="{AE27E856-D9F3-4611-BF51-A79413773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860" y="6155440"/>
            <a:ext cx="673930" cy="673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6DC992A-2946-485D-962A-713DA02B7468}"/>
              </a:ext>
            </a:extLst>
          </p:cNvPr>
          <p:cNvGrpSpPr/>
          <p:nvPr/>
        </p:nvGrpSpPr>
        <p:grpSpPr>
          <a:xfrm>
            <a:off x="593231" y="1759785"/>
            <a:ext cx="707078" cy="1104834"/>
            <a:chOff x="593231" y="1759785"/>
            <a:chExt cx="707078" cy="1104834"/>
          </a:xfrm>
        </p:grpSpPr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974C0BBC-A964-4A54-8D06-7A7F8A4D4C42}"/>
                </a:ext>
              </a:extLst>
            </p:cNvPr>
            <p:cNvSpPr/>
            <p:nvPr/>
          </p:nvSpPr>
          <p:spPr>
            <a:xfrm>
              <a:off x="614564" y="2556842"/>
              <a:ext cx="66441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sz="1400" dirty="0">
                  <a:solidFill>
                    <a:srgbClr val="717171"/>
                  </a:solidFill>
                </a:rPr>
                <a:t>Стать</a:t>
              </a:r>
              <a:endParaRPr lang="uk-UA" sz="2000" dirty="0"/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4018D037-7E86-4B9F-AA50-75404D218FA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bg1">
                  <a:lumMod val="85000"/>
                  <a:tint val="45000"/>
                  <a:satMod val="400000"/>
                </a:schemeClr>
              </a:duotone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231" y="1759785"/>
              <a:ext cx="707078" cy="786319"/>
            </a:xfrm>
            <a:prstGeom prst="rect">
              <a:avLst/>
            </a:prstGeom>
          </p:spPr>
        </p:pic>
      </p:grpSp>
      <p:graphicFrame>
        <p:nvGraphicFramePr>
          <p:cNvPr id="51" name="Content Placeholder 4">
            <a:extLst>
              <a:ext uri="{FF2B5EF4-FFF2-40B4-BE49-F238E27FC236}">
                <a16:creationId xmlns:a16="http://schemas.microsoft.com/office/drawing/2014/main" id="{37A93DA8-F025-47F5-A3C9-10FA87E070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4685789"/>
              </p:ext>
            </p:extLst>
          </p:nvPr>
        </p:nvGraphicFramePr>
        <p:xfrm>
          <a:off x="5257949" y="1138238"/>
          <a:ext cx="2699573" cy="480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0BAF6506-A0AE-4F6D-85D2-CDDF67B27FBD}"/>
              </a:ext>
            </a:extLst>
          </p:cNvPr>
          <p:cNvSpPr/>
          <p:nvPr/>
        </p:nvSpPr>
        <p:spPr>
          <a:xfrm>
            <a:off x="4843945" y="3614300"/>
            <a:ext cx="4235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400" dirty="0">
                <a:solidFill>
                  <a:srgbClr val="717171"/>
                </a:solidFill>
              </a:rPr>
              <a:t>Вік</a:t>
            </a:r>
            <a:endParaRPr lang="uk-UA" sz="2000" dirty="0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EF32E9CD-7BD3-4E96-BEDC-0A3595474BD8}"/>
              </a:ext>
            </a:extLst>
          </p:cNvPr>
          <p:cNvSpPr/>
          <p:nvPr/>
        </p:nvSpPr>
        <p:spPr>
          <a:xfrm>
            <a:off x="633910" y="4477703"/>
            <a:ext cx="7293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400" dirty="0">
                <a:solidFill>
                  <a:srgbClr val="717171"/>
                </a:solidFill>
              </a:rPr>
              <a:t>Освіта</a:t>
            </a:r>
            <a:endParaRPr lang="uk-UA" sz="2000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E8C5F9D-40F9-4C8E-8C55-A01278AB8F8F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70000"/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592" y="2919413"/>
            <a:ext cx="585168" cy="694887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D532EA5-373A-4697-B9A1-47FA78A1A57C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70000"/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65" y="3782816"/>
            <a:ext cx="1084998" cy="609550"/>
          </a:xfrm>
          <a:prstGeom prst="rect">
            <a:avLst/>
          </a:prstGeom>
        </p:spPr>
      </p:pic>
      <p:sp>
        <p:nvSpPr>
          <p:cNvPr id="70" name="Текст 5">
            <a:extLst>
              <a:ext uri="{FF2B5EF4-FFF2-40B4-BE49-F238E27FC236}">
                <a16:creationId xmlns:a16="http://schemas.microsoft.com/office/drawing/2014/main" id="{7E8F74BC-8233-4699-950F-15EF9870A260}"/>
              </a:ext>
            </a:extLst>
          </p:cNvPr>
          <p:cNvSpPr txBox="1">
            <a:spLocks/>
          </p:cNvSpPr>
          <p:nvPr/>
        </p:nvSpPr>
        <p:spPr>
          <a:xfrm>
            <a:off x="7553708" y="6356676"/>
            <a:ext cx="3348000" cy="27145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Кольором відмічені статистично значимі відмінності у профілі (</a:t>
            </a:r>
            <a:r>
              <a:rPr lang="uk-UA" dirty="0">
                <a:solidFill>
                  <a:srgbClr val="145D04"/>
                </a:solidFill>
              </a:rPr>
              <a:t>вище</a:t>
            </a:r>
            <a:r>
              <a:rPr lang="uk-UA" dirty="0"/>
              <a:t>/</a:t>
            </a:r>
            <a:r>
              <a:rPr lang="uk-UA" dirty="0">
                <a:solidFill>
                  <a:srgbClr val="C00000"/>
                </a:solidFill>
              </a:rPr>
              <a:t>нижче</a:t>
            </a:r>
            <a:r>
              <a:rPr lang="uk-UA" dirty="0"/>
              <a:t>); в/в – відмова від відповіді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691694D-88E8-4289-80A8-8FAEF867D967}"/>
              </a:ext>
            </a:extLst>
          </p:cNvPr>
          <p:cNvCxnSpPr/>
          <p:nvPr/>
        </p:nvCxnSpPr>
        <p:spPr>
          <a:xfrm flipH="1">
            <a:off x="614363" y="3035302"/>
            <a:ext cx="3276000" cy="0"/>
          </a:xfrm>
          <a:prstGeom prst="line">
            <a:avLst/>
          </a:prstGeom>
          <a:ln w="3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ÐÐ°ÑÑÐ¸Ð½ÐºÐ¸ Ð¿Ð¾ Ð·Ð°Ð¿ÑÐ¾ÑÑ ÐÐ¾Ð»ÑÑÐ¸ÑÐ½Ð° Ð¿Ð°ÑÑÑÑ &quot;Ð¡Ð»ÑÐ³Ð° Ð½Ð°ÑÐ¾Ð´Ñ&quot;ÐÐ¾Ð»ÑÑÐ¸ÑÐ½Ð° Ð¿Ð°ÑÑÑÑ &quot;Ð¡Ð»ÑÐ³Ð° Ð½Ð°ÑÐ¾Ð´Ñ&quot;">
            <a:extLst>
              <a:ext uri="{FF2B5EF4-FFF2-40B4-BE49-F238E27FC236}">
                <a16:creationId xmlns:a16="http://schemas.microsoft.com/office/drawing/2014/main" id="{A57779DC-3F38-4A82-9B0A-10372E506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384" y="2402897"/>
            <a:ext cx="3647490" cy="198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11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3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noFill/>
        </p:spPr>
        <p:txBody>
          <a:bodyPr/>
          <a:lstStyle/>
          <a:p>
            <a:r>
              <a:rPr lang="ru-RU" dirty="0" err="1"/>
              <a:t>Профіль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</a:t>
            </a:r>
            <a:r>
              <a:rPr lang="uk-UA" dirty="0"/>
              <a:t>"Опозиційна платформа – За життя"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22" name="Content Placeholder 4">
            <a:extLst>
              <a:ext uri="{FF2B5EF4-FFF2-40B4-BE49-F238E27FC236}">
                <a16:creationId xmlns:a16="http://schemas.microsoft.com/office/drawing/2014/main" id="{4E9EB5B6-804D-43B3-B12D-DE6CAFCC77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0704457"/>
              </p:ext>
            </p:extLst>
          </p:nvPr>
        </p:nvGraphicFramePr>
        <p:xfrm>
          <a:off x="1392833" y="1138238"/>
          <a:ext cx="2699573" cy="480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Текст 5">
            <a:extLst>
              <a:ext uri="{FF2B5EF4-FFF2-40B4-BE49-F238E27FC236}">
                <a16:creationId xmlns:a16="http://schemas.microsoft.com/office/drawing/2014/main" id="{FEF34D77-01C9-454F-8A2F-943BF9899A53}"/>
              </a:ext>
            </a:extLst>
          </p:cNvPr>
          <p:cNvSpPr txBox="1">
            <a:spLocks/>
          </p:cNvSpPr>
          <p:nvPr/>
        </p:nvSpPr>
        <p:spPr>
          <a:xfrm>
            <a:off x="2910347" y="6356676"/>
            <a:ext cx="780283" cy="27145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/>
            </a:lvl1pPr>
            <a:lvl2pPr marL="180975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2pPr>
            <a:lvl3pPr marL="361950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3pPr>
            <a:lvl4pPr marL="542925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4pPr>
            <a:lvl5pPr marL="714375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ru-RU" dirty="0"/>
              <a:t>спец</a:t>
            </a:r>
            <a:r>
              <a:rPr lang="uk-UA" dirty="0" err="1"/>
              <a:t>іально</a:t>
            </a:r>
            <a:r>
              <a:rPr lang="uk-UA" dirty="0"/>
              <a:t> для:</a:t>
            </a:r>
          </a:p>
        </p:txBody>
      </p:sp>
      <p:pic>
        <p:nvPicPr>
          <p:cNvPr id="35" name="Picture 2" descr="ÐÐ°ÑÑÐ¸Ð½ÐºÐ¸ Ð¿Ð¾ Ð·Ð°Ð¿ÑÐ¾ÑÑ info sapiens">
            <a:extLst>
              <a:ext uri="{FF2B5EF4-FFF2-40B4-BE49-F238E27FC236}">
                <a16:creationId xmlns:a16="http://schemas.microsoft.com/office/drawing/2014/main" id="{76B15C49-8035-407F-B4DC-0AE917A61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13" y="6156322"/>
            <a:ext cx="673048" cy="67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ÐÐ°ÑÑÐ¸Ð½ÐºÐ¸ Ð¿Ð¾ Ð·Ð°Ð¿ÑÐ¾ÑÑ 1+1">
            <a:extLst>
              <a:ext uri="{FF2B5EF4-FFF2-40B4-BE49-F238E27FC236}">
                <a16:creationId xmlns:a16="http://schemas.microsoft.com/office/drawing/2014/main" id="{AE27E856-D9F3-4611-BF51-A79413773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860" y="6155440"/>
            <a:ext cx="673930" cy="673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6DC992A-2946-485D-962A-713DA02B7468}"/>
              </a:ext>
            </a:extLst>
          </p:cNvPr>
          <p:cNvGrpSpPr/>
          <p:nvPr/>
        </p:nvGrpSpPr>
        <p:grpSpPr>
          <a:xfrm>
            <a:off x="593231" y="1759785"/>
            <a:ext cx="707078" cy="1104834"/>
            <a:chOff x="593231" y="1759785"/>
            <a:chExt cx="707078" cy="1104834"/>
          </a:xfrm>
        </p:grpSpPr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974C0BBC-A964-4A54-8D06-7A7F8A4D4C42}"/>
                </a:ext>
              </a:extLst>
            </p:cNvPr>
            <p:cNvSpPr/>
            <p:nvPr/>
          </p:nvSpPr>
          <p:spPr>
            <a:xfrm>
              <a:off x="614564" y="2556842"/>
              <a:ext cx="66441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sz="1400" dirty="0">
                  <a:solidFill>
                    <a:srgbClr val="717171"/>
                  </a:solidFill>
                </a:rPr>
                <a:t>Стать</a:t>
              </a:r>
              <a:endParaRPr lang="uk-UA" sz="2000" dirty="0"/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4018D037-7E86-4B9F-AA50-75404D218FA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bg1">
                  <a:lumMod val="85000"/>
                  <a:tint val="45000"/>
                  <a:satMod val="400000"/>
                </a:schemeClr>
              </a:duotone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231" y="1759785"/>
              <a:ext cx="707078" cy="786319"/>
            </a:xfrm>
            <a:prstGeom prst="rect">
              <a:avLst/>
            </a:prstGeom>
          </p:spPr>
        </p:pic>
      </p:grpSp>
      <p:graphicFrame>
        <p:nvGraphicFramePr>
          <p:cNvPr id="51" name="Content Placeholder 4">
            <a:extLst>
              <a:ext uri="{FF2B5EF4-FFF2-40B4-BE49-F238E27FC236}">
                <a16:creationId xmlns:a16="http://schemas.microsoft.com/office/drawing/2014/main" id="{37A93DA8-F025-47F5-A3C9-10FA87E070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048276"/>
              </p:ext>
            </p:extLst>
          </p:nvPr>
        </p:nvGraphicFramePr>
        <p:xfrm>
          <a:off x="5257949" y="1138238"/>
          <a:ext cx="2699573" cy="480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0BAF6506-A0AE-4F6D-85D2-CDDF67B27FBD}"/>
              </a:ext>
            </a:extLst>
          </p:cNvPr>
          <p:cNvSpPr/>
          <p:nvPr/>
        </p:nvSpPr>
        <p:spPr>
          <a:xfrm>
            <a:off x="4843945" y="3614300"/>
            <a:ext cx="4235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400" dirty="0">
                <a:solidFill>
                  <a:srgbClr val="717171"/>
                </a:solidFill>
              </a:rPr>
              <a:t>Вік</a:t>
            </a:r>
            <a:endParaRPr lang="uk-UA" sz="2000" dirty="0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EF32E9CD-7BD3-4E96-BEDC-0A3595474BD8}"/>
              </a:ext>
            </a:extLst>
          </p:cNvPr>
          <p:cNvSpPr/>
          <p:nvPr/>
        </p:nvSpPr>
        <p:spPr>
          <a:xfrm>
            <a:off x="633910" y="4477703"/>
            <a:ext cx="7293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400" dirty="0">
                <a:solidFill>
                  <a:srgbClr val="717171"/>
                </a:solidFill>
              </a:rPr>
              <a:t>Освіта</a:t>
            </a:r>
            <a:endParaRPr lang="uk-UA" sz="2000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E8C5F9D-40F9-4C8E-8C55-A01278AB8F8F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70000"/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592" y="2919413"/>
            <a:ext cx="585168" cy="694887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D532EA5-373A-4697-B9A1-47FA78A1A57C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70000"/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65" y="3782816"/>
            <a:ext cx="1084998" cy="609550"/>
          </a:xfrm>
          <a:prstGeom prst="rect">
            <a:avLst/>
          </a:prstGeom>
        </p:spPr>
      </p:pic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691694D-88E8-4289-80A8-8FAEF867D967}"/>
              </a:ext>
            </a:extLst>
          </p:cNvPr>
          <p:cNvCxnSpPr/>
          <p:nvPr/>
        </p:nvCxnSpPr>
        <p:spPr>
          <a:xfrm flipH="1">
            <a:off x="614363" y="3035302"/>
            <a:ext cx="3276000" cy="0"/>
          </a:xfrm>
          <a:prstGeom prst="line">
            <a:avLst/>
          </a:prstGeom>
          <a:ln w="3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ÐÐ°ÑÑÐ¸Ð½ÐºÐ¸ Ð¿Ð¾ Ð·Ð°Ð¿ÑÐ¾ÑÑ &quot;ÐÐ¿Ð¾Ð·Ð¸ÑÑÐ¹Ð½Ð° Ð¿Ð»Ð°ÑÑÐ¾ÑÐ¼Ð° â ÐÐ° Ð¶Ð¸ÑÑÑ&quot;">
            <a:extLst>
              <a:ext uri="{FF2B5EF4-FFF2-40B4-BE49-F238E27FC236}">
                <a16:creationId xmlns:a16="http://schemas.microsoft.com/office/drawing/2014/main" id="{85B365AC-41F8-4D18-BFF7-319994B87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9868" y="2183294"/>
            <a:ext cx="2699573" cy="269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Текст 5">
            <a:extLst>
              <a:ext uri="{FF2B5EF4-FFF2-40B4-BE49-F238E27FC236}">
                <a16:creationId xmlns:a16="http://schemas.microsoft.com/office/drawing/2014/main" id="{7E8F74BC-8233-4699-950F-15EF9870A260}"/>
              </a:ext>
            </a:extLst>
          </p:cNvPr>
          <p:cNvSpPr txBox="1">
            <a:spLocks/>
          </p:cNvSpPr>
          <p:nvPr/>
        </p:nvSpPr>
        <p:spPr>
          <a:xfrm>
            <a:off x="7553708" y="6356676"/>
            <a:ext cx="3348000" cy="27145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Кольором відмічені статистично значимі відмінності у профілі (</a:t>
            </a:r>
            <a:r>
              <a:rPr lang="uk-UA" dirty="0">
                <a:solidFill>
                  <a:srgbClr val="145D04"/>
                </a:solidFill>
              </a:rPr>
              <a:t>вище</a:t>
            </a:r>
            <a:r>
              <a:rPr lang="uk-UA" dirty="0"/>
              <a:t>/</a:t>
            </a:r>
            <a:r>
              <a:rPr lang="uk-UA" dirty="0">
                <a:solidFill>
                  <a:srgbClr val="C00000"/>
                </a:solidFill>
              </a:rPr>
              <a:t>нижче</a:t>
            </a:r>
            <a:r>
              <a:rPr lang="uk-UA" dirty="0"/>
              <a:t>); в/в – відмова від відповіді</a:t>
            </a:r>
          </a:p>
        </p:txBody>
      </p:sp>
    </p:spTree>
    <p:extLst>
      <p:ext uri="{BB962C8B-B14F-4D97-AF65-F5344CB8AC3E}">
        <p14:creationId xmlns:p14="http://schemas.microsoft.com/office/powerpoint/2010/main" val="124412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3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noFill/>
        </p:spPr>
        <p:txBody>
          <a:bodyPr/>
          <a:lstStyle/>
          <a:p>
            <a:r>
              <a:rPr lang="ru-RU" dirty="0" err="1"/>
              <a:t>Профіль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</a:t>
            </a:r>
            <a:r>
              <a:rPr lang="uk-UA" dirty="0"/>
              <a:t>"Європейська солідарність"</a:t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22" name="Content Placeholder 4">
            <a:extLst>
              <a:ext uri="{FF2B5EF4-FFF2-40B4-BE49-F238E27FC236}">
                <a16:creationId xmlns:a16="http://schemas.microsoft.com/office/drawing/2014/main" id="{4E9EB5B6-804D-43B3-B12D-DE6CAFCC77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8094823"/>
              </p:ext>
            </p:extLst>
          </p:nvPr>
        </p:nvGraphicFramePr>
        <p:xfrm>
          <a:off x="1392833" y="1138238"/>
          <a:ext cx="2699573" cy="480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Текст 5">
            <a:extLst>
              <a:ext uri="{FF2B5EF4-FFF2-40B4-BE49-F238E27FC236}">
                <a16:creationId xmlns:a16="http://schemas.microsoft.com/office/drawing/2014/main" id="{FEF34D77-01C9-454F-8A2F-943BF9899A53}"/>
              </a:ext>
            </a:extLst>
          </p:cNvPr>
          <p:cNvSpPr txBox="1">
            <a:spLocks/>
          </p:cNvSpPr>
          <p:nvPr/>
        </p:nvSpPr>
        <p:spPr>
          <a:xfrm>
            <a:off x="2910347" y="6356676"/>
            <a:ext cx="780283" cy="27145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/>
            </a:lvl1pPr>
            <a:lvl2pPr marL="180975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2pPr>
            <a:lvl3pPr marL="361950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3pPr>
            <a:lvl4pPr marL="542925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4pPr>
            <a:lvl5pPr marL="714375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ru-RU" dirty="0"/>
              <a:t>спец</a:t>
            </a:r>
            <a:r>
              <a:rPr lang="uk-UA" dirty="0" err="1"/>
              <a:t>іально</a:t>
            </a:r>
            <a:r>
              <a:rPr lang="uk-UA" dirty="0"/>
              <a:t> для:</a:t>
            </a:r>
          </a:p>
        </p:txBody>
      </p:sp>
      <p:pic>
        <p:nvPicPr>
          <p:cNvPr id="35" name="Picture 2" descr="ÐÐ°ÑÑÐ¸Ð½ÐºÐ¸ Ð¿Ð¾ Ð·Ð°Ð¿ÑÐ¾ÑÑ info sapiens">
            <a:extLst>
              <a:ext uri="{FF2B5EF4-FFF2-40B4-BE49-F238E27FC236}">
                <a16:creationId xmlns:a16="http://schemas.microsoft.com/office/drawing/2014/main" id="{76B15C49-8035-407F-B4DC-0AE917A61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13" y="6156322"/>
            <a:ext cx="673048" cy="67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ÐÐ°ÑÑÐ¸Ð½ÐºÐ¸ Ð¿Ð¾ Ð·Ð°Ð¿ÑÐ¾ÑÑ 1+1">
            <a:extLst>
              <a:ext uri="{FF2B5EF4-FFF2-40B4-BE49-F238E27FC236}">
                <a16:creationId xmlns:a16="http://schemas.microsoft.com/office/drawing/2014/main" id="{AE27E856-D9F3-4611-BF51-A79413773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860" y="6155440"/>
            <a:ext cx="673930" cy="673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6DC992A-2946-485D-962A-713DA02B7468}"/>
              </a:ext>
            </a:extLst>
          </p:cNvPr>
          <p:cNvGrpSpPr/>
          <p:nvPr/>
        </p:nvGrpSpPr>
        <p:grpSpPr>
          <a:xfrm>
            <a:off x="593231" y="1759785"/>
            <a:ext cx="707078" cy="1104834"/>
            <a:chOff x="593231" y="1759785"/>
            <a:chExt cx="707078" cy="1104834"/>
          </a:xfrm>
        </p:grpSpPr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974C0BBC-A964-4A54-8D06-7A7F8A4D4C42}"/>
                </a:ext>
              </a:extLst>
            </p:cNvPr>
            <p:cNvSpPr/>
            <p:nvPr/>
          </p:nvSpPr>
          <p:spPr>
            <a:xfrm>
              <a:off x="614564" y="2556842"/>
              <a:ext cx="66441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sz="1400" dirty="0">
                  <a:solidFill>
                    <a:srgbClr val="717171"/>
                  </a:solidFill>
                </a:rPr>
                <a:t>Стать</a:t>
              </a:r>
              <a:endParaRPr lang="uk-UA" sz="2000" dirty="0"/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4018D037-7E86-4B9F-AA50-75404D218FA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bg1">
                  <a:lumMod val="85000"/>
                  <a:tint val="45000"/>
                  <a:satMod val="400000"/>
                </a:schemeClr>
              </a:duotone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231" y="1759785"/>
              <a:ext cx="707078" cy="786319"/>
            </a:xfrm>
            <a:prstGeom prst="rect">
              <a:avLst/>
            </a:prstGeom>
          </p:spPr>
        </p:pic>
      </p:grpSp>
      <p:graphicFrame>
        <p:nvGraphicFramePr>
          <p:cNvPr id="51" name="Content Placeholder 4">
            <a:extLst>
              <a:ext uri="{FF2B5EF4-FFF2-40B4-BE49-F238E27FC236}">
                <a16:creationId xmlns:a16="http://schemas.microsoft.com/office/drawing/2014/main" id="{37A93DA8-F025-47F5-A3C9-10FA87E070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4276569"/>
              </p:ext>
            </p:extLst>
          </p:nvPr>
        </p:nvGraphicFramePr>
        <p:xfrm>
          <a:off x="5257949" y="1138238"/>
          <a:ext cx="2699573" cy="480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0BAF6506-A0AE-4F6D-85D2-CDDF67B27FBD}"/>
              </a:ext>
            </a:extLst>
          </p:cNvPr>
          <p:cNvSpPr/>
          <p:nvPr/>
        </p:nvSpPr>
        <p:spPr>
          <a:xfrm>
            <a:off x="4843945" y="3614300"/>
            <a:ext cx="4235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400" dirty="0">
                <a:solidFill>
                  <a:srgbClr val="717171"/>
                </a:solidFill>
              </a:rPr>
              <a:t>Вік</a:t>
            </a:r>
            <a:endParaRPr lang="uk-UA" sz="2000" dirty="0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EF32E9CD-7BD3-4E96-BEDC-0A3595474BD8}"/>
              </a:ext>
            </a:extLst>
          </p:cNvPr>
          <p:cNvSpPr/>
          <p:nvPr/>
        </p:nvSpPr>
        <p:spPr>
          <a:xfrm>
            <a:off x="633910" y="4477703"/>
            <a:ext cx="7293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400" dirty="0">
                <a:solidFill>
                  <a:srgbClr val="717171"/>
                </a:solidFill>
              </a:rPr>
              <a:t>Освіта</a:t>
            </a:r>
            <a:endParaRPr lang="uk-UA" sz="2000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E8C5F9D-40F9-4C8E-8C55-A01278AB8F8F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70000"/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592" y="2919413"/>
            <a:ext cx="585168" cy="694887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D532EA5-373A-4697-B9A1-47FA78A1A57C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70000"/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65" y="3782816"/>
            <a:ext cx="1084998" cy="609550"/>
          </a:xfrm>
          <a:prstGeom prst="rect">
            <a:avLst/>
          </a:prstGeom>
        </p:spPr>
      </p:pic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691694D-88E8-4289-80A8-8FAEF867D967}"/>
              </a:ext>
            </a:extLst>
          </p:cNvPr>
          <p:cNvCxnSpPr/>
          <p:nvPr/>
        </p:nvCxnSpPr>
        <p:spPr>
          <a:xfrm flipH="1">
            <a:off x="614363" y="3035302"/>
            <a:ext cx="3276000" cy="0"/>
          </a:xfrm>
          <a:prstGeom prst="line">
            <a:avLst/>
          </a:prstGeom>
          <a:ln w="3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ÐÐ°ÑÑÐ¸Ð½ÐºÐ¸ Ð¿Ð¾ Ð·Ð°Ð¿ÑÐ¾ÑÑ &quot;ÐÐ²ÑÐ¾Ð¿ÐµÐ¹ÑÑÐºÐ° ÑÐ¾Ð»ÑÐ´Ð°ÑÐ½ÑÑÑÑ&quot;">
            <a:extLst>
              <a:ext uri="{FF2B5EF4-FFF2-40B4-BE49-F238E27FC236}">
                <a16:creationId xmlns:a16="http://schemas.microsoft.com/office/drawing/2014/main" id="{85086375-4A02-4649-8211-06C6E99E95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45630" y="2706105"/>
            <a:ext cx="4279465" cy="1348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Текст 5">
            <a:extLst>
              <a:ext uri="{FF2B5EF4-FFF2-40B4-BE49-F238E27FC236}">
                <a16:creationId xmlns:a16="http://schemas.microsoft.com/office/drawing/2014/main" id="{7E8F74BC-8233-4699-950F-15EF9870A260}"/>
              </a:ext>
            </a:extLst>
          </p:cNvPr>
          <p:cNvSpPr txBox="1">
            <a:spLocks/>
          </p:cNvSpPr>
          <p:nvPr/>
        </p:nvSpPr>
        <p:spPr>
          <a:xfrm>
            <a:off x="7553708" y="6356676"/>
            <a:ext cx="3348000" cy="27145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Кольором відмічені статистично значимі відмінності у профілі (</a:t>
            </a:r>
            <a:r>
              <a:rPr lang="uk-UA" dirty="0">
                <a:solidFill>
                  <a:srgbClr val="145D04"/>
                </a:solidFill>
              </a:rPr>
              <a:t>вище</a:t>
            </a:r>
            <a:r>
              <a:rPr lang="uk-UA" dirty="0"/>
              <a:t>/</a:t>
            </a:r>
            <a:r>
              <a:rPr lang="uk-UA" dirty="0">
                <a:solidFill>
                  <a:srgbClr val="C00000"/>
                </a:solidFill>
              </a:rPr>
              <a:t>нижче</a:t>
            </a:r>
            <a:r>
              <a:rPr lang="uk-UA" dirty="0"/>
              <a:t>); в/в – відмова від відповіді</a:t>
            </a:r>
          </a:p>
        </p:txBody>
      </p:sp>
    </p:spTree>
    <p:extLst>
      <p:ext uri="{BB962C8B-B14F-4D97-AF65-F5344CB8AC3E}">
        <p14:creationId xmlns:p14="http://schemas.microsoft.com/office/powerpoint/2010/main" val="146339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3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noFill/>
        </p:spPr>
        <p:txBody>
          <a:bodyPr/>
          <a:lstStyle/>
          <a:p>
            <a:r>
              <a:rPr lang="ru-RU" dirty="0" err="1"/>
              <a:t>Профіль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</a:t>
            </a:r>
            <a:r>
              <a:rPr lang="uk-UA" dirty="0"/>
              <a:t>ВО "Батьківщина"</a:t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22" name="Content Placeholder 4">
            <a:extLst>
              <a:ext uri="{FF2B5EF4-FFF2-40B4-BE49-F238E27FC236}">
                <a16:creationId xmlns:a16="http://schemas.microsoft.com/office/drawing/2014/main" id="{4E9EB5B6-804D-43B3-B12D-DE6CAFCC77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0632407"/>
              </p:ext>
            </p:extLst>
          </p:nvPr>
        </p:nvGraphicFramePr>
        <p:xfrm>
          <a:off x="1392833" y="1138238"/>
          <a:ext cx="2699573" cy="480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Текст 5">
            <a:extLst>
              <a:ext uri="{FF2B5EF4-FFF2-40B4-BE49-F238E27FC236}">
                <a16:creationId xmlns:a16="http://schemas.microsoft.com/office/drawing/2014/main" id="{FEF34D77-01C9-454F-8A2F-943BF9899A53}"/>
              </a:ext>
            </a:extLst>
          </p:cNvPr>
          <p:cNvSpPr txBox="1">
            <a:spLocks/>
          </p:cNvSpPr>
          <p:nvPr/>
        </p:nvSpPr>
        <p:spPr>
          <a:xfrm>
            <a:off x="2910347" y="6356676"/>
            <a:ext cx="780283" cy="27145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/>
            </a:lvl1pPr>
            <a:lvl2pPr marL="180975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2pPr>
            <a:lvl3pPr marL="361950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3pPr>
            <a:lvl4pPr marL="542925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4pPr>
            <a:lvl5pPr marL="714375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ru-RU" dirty="0"/>
              <a:t>спец</a:t>
            </a:r>
            <a:r>
              <a:rPr lang="uk-UA" dirty="0" err="1"/>
              <a:t>іально</a:t>
            </a:r>
            <a:r>
              <a:rPr lang="uk-UA" dirty="0"/>
              <a:t> для:</a:t>
            </a:r>
          </a:p>
        </p:txBody>
      </p:sp>
      <p:pic>
        <p:nvPicPr>
          <p:cNvPr id="35" name="Picture 2" descr="ÐÐ°ÑÑÐ¸Ð½ÐºÐ¸ Ð¿Ð¾ Ð·Ð°Ð¿ÑÐ¾ÑÑ info sapiens">
            <a:extLst>
              <a:ext uri="{FF2B5EF4-FFF2-40B4-BE49-F238E27FC236}">
                <a16:creationId xmlns:a16="http://schemas.microsoft.com/office/drawing/2014/main" id="{76B15C49-8035-407F-B4DC-0AE917A61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13" y="6156322"/>
            <a:ext cx="673048" cy="67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ÐÐ°ÑÑÐ¸Ð½ÐºÐ¸ Ð¿Ð¾ Ð·Ð°Ð¿ÑÐ¾ÑÑ 1+1">
            <a:extLst>
              <a:ext uri="{FF2B5EF4-FFF2-40B4-BE49-F238E27FC236}">
                <a16:creationId xmlns:a16="http://schemas.microsoft.com/office/drawing/2014/main" id="{AE27E856-D9F3-4611-BF51-A79413773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860" y="6155440"/>
            <a:ext cx="673930" cy="673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6DC992A-2946-485D-962A-713DA02B7468}"/>
              </a:ext>
            </a:extLst>
          </p:cNvPr>
          <p:cNvGrpSpPr/>
          <p:nvPr/>
        </p:nvGrpSpPr>
        <p:grpSpPr>
          <a:xfrm>
            <a:off x="593231" y="1759785"/>
            <a:ext cx="707078" cy="1104834"/>
            <a:chOff x="593231" y="1759785"/>
            <a:chExt cx="707078" cy="1104834"/>
          </a:xfrm>
        </p:grpSpPr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974C0BBC-A964-4A54-8D06-7A7F8A4D4C42}"/>
                </a:ext>
              </a:extLst>
            </p:cNvPr>
            <p:cNvSpPr/>
            <p:nvPr/>
          </p:nvSpPr>
          <p:spPr>
            <a:xfrm>
              <a:off x="614564" y="2556842"/>
              <a:ext cx="66441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sz="1400" dirty="0">
                  <a:solidFill>
                    <a:srgbClr val="717171"/>
                  </a:solidFill>
                </a:rPr>
                <a:t>Стать</a:t>
              </a:r>
              <a:endParaRPr lang="uk-UA" sz="2000" dirty="0"/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4018D037-7E86-4B9F-AA50-75404D218FA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bg1">
                  <a:lumMod val="85000"/>
                  <a:tint val="45000"/>
                  <a:satMod val="400000"/>
                </a:schemeClr>
              </a:duotone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231" y="1759785"/>
              <a:ext cx="707078" cy="786319"/>
            </a:xfrm>
            <a:prstGeom prst="rect">
              <a:avLst/>
            </a:prstGeom>
          </p:spPr>
        </p:pic>
      </p:grpSp>
      <p:graphicFrame>
        <p:nvGraphicFramePr>
          <p:cNvPr id="51" name="Content Placeholder 4">
            <a:extLst>
              <a:ext uri="{FF2B5EF4-FFF2-40B4-BE49-F238E27FC236}">
                <a16:creationId xmlns:a16="http://schemas.microsoft.com/office/drawing/2014/main" id="{37A93DA8-F025-47F5-A3C9-10FA87E070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2271428"/>
              </p:ext>
            </p:extLst>
          </p:nvPr>
        </p:nvGraphicFramePr>
        <p:xfrm>
          <a:off x="5257949" y="1138238"/>
          <a:ext cx="2699573" cy="480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0BAF6506-A0AE-4F6D-85D2-CDDF67B27FBD}"/>
              </a:ext>
            </a:extLst>
          </p:cNvPr>
          <p:cNvSpPr/>
          <p:nvPr/>
        </p:nvSpPr>
        <p:spPr>
          <a:xfrm>
            <a:off x="4843945" y="3614300"/>
            <a:ext cx="4235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400" dirty="0">
                <a:solidFill>
                  <a:srgbClr val="717171"/>
                </a:solidFill>
              </a:rPr>
              <a:t>Вік</a:t>
            </a:r>
            <a:endParaRPr lang="uk-UA" sz="2000" dirty="0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EF32E9CD-7BD3-4E96-BEDC-0A3595474BD8}"/>
              </a:ext>
            </a:extLst>
          </p:cNvPr>
          <p:cNvSpPr/>
          <p:nvPr/>
        </p:nvSpPr>
        <p:spPr>
          <a:xfrm>
            <a:off x="633910" y="4477703"/>
            <a:ext cx="7293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400" dirty="0">
                <a:solidFill>
                  <a:srgbClr val="717171"/>
                </a:solidFill>
              </a:rPr>
              <a:t>Освіта</a:t>
            </a:r>
            <a:endParaRPr lang="uk-UA" sz="2000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E8C5F9D-40F9-4C8E-8C55-A01278AB8F8F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70000"/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592" y="2919413"/>
            <a:ext cx="585168" cy="694887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D532EA5-373A-4697-B9A1-47FA78A1A57C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70000"/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65" y="3782816"/>
            <a:ext cx="1084998" cy="609550"/>
          </a:xfrm>
          <a:prstGeom prst="rect">
            <a:avLst/>
          </a:prstGeom>
        </p:spPr>
      </p:pic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691694D-88E8-4289-80A8-8FAEF867D967}"/>
              </a:ext>
            </a:extLst>
          </p:cNvPr>
          <p:cNvCxnSpPr/>
          <p:nvPr/>
        </p:nvCxnSpPr>
        <p:spPr>
          <a:xfrm flipH="1">
            <a:off x="614363" y="3035302"/>
            <a:ext cx="3276000" cy="0"/>
          </a:xfrm>
          <a:prstGeom prst="line">
            <a:avLst/>
          </a:prstGeom>
          <a:ln w="3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ÐÐ°ÑÑÐ¸Ð½ÐºÐ¸ Ð¿Ð¾ Ð·Ð°Ð¿ÑÐ¾ÑÑ ÐÑÐµÑÐºÑÐ°ÑÐ½ÑÑÐºÐµ Ð¾Ð±âÑÐ´Ð½Ð°Ð½Ð½Ñ &quot;ÐÐ°ÑÑÐºÑÐ²ÑÐ¸Ð½Ð°&quot;">
            <a:extLst>
              <a:ext uri="{FF2B5EF4-FFF2-40B4-BE49-F238E27FC236}">
                <a16:creationId xmlns:a16="http://schemas.microsoft.com/office/drawing/2014/main" id="{7F8C43EE-C2D6-468F-9EB4-FA95C9705F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" t="4238" r="2500" b="4238"/>
          <a:stretch/>
        </p:blipFill>
        <p:spPr bwMode="auto">
          <a:xfrm>
            <a:off x="7868784" y="2251269"/>
            <a:ext cx="4033157" cy="242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Текст 5">
            <a:extLst>
              <a:ext uri="{FF2B5EF4-FFF2-40B4-BE49-F238E27FC236}">
                <a16:creationId xmlns:a16="http://schemas.microsoft.com/office/drawing/2014/main" id="{7E8F74BC-8233-4699-950F-15EF9870A260}"/>
              </a:ext>
            </a:extLst>
          </p:cNvPr>
          <p:cNvSpPr txBox="1">
            <a:spLocks/>
          </p:cNvSpPr>
          <p:nvPr/>
        </p:nvSpPr>
        <p:spPr>
          <a:xfrm>
            <a:off x="7553708" y="6356676"/>
            <a:ext cx="3348000" cy="27145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Кольором відмічені статистично значимі відмінності у профілі (</a:t>
            </a:r>
            <a:r>
              <a:rPr lang="uk-UA" dirty="0">
                <a:solidFill>
                  <a:srgbClr val="145D04"/>
                </a:solidFill>
              </a:rPr>
              <a:t>вище</a:t>
            </a:r>
            <a:r>
              <a:rPr lang="uk-UA" dirty="0"/>
              <a:t>/</a:t>
            </a:r>
            <a:r>
              <a:rPr lang="uk-UA" dirty="0">
                <a:solidFill>
                  <a:srgbClr val="C00000"/>
                </a:solidFill>
              </a:rPr>
              <a:t>нижче</a:t>
            </a:r>
            <a:r>
              <a:rPr lang="uk-UA" dirty="0"/>
              <a:t>); в/в – відмова від відповіді</a:t>
            </a:r>
          </a:p>
        </p:txBody>
      </p:sp>
    </p:spTree>
    <p:extLst>
      <p:ext uri="{BB962C8B-B14F-4D97-AF65-F5344CB8AC3E}">
        <p14:creationId xmlns:p14="http://schemas.microsoft.com/office/powerpoint/2010/main" val="131761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3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noFill/>
        </p:spPr>
        <p:txBody>
          <a:bodyPr/>
          <a:lstStyle/>
          <a:p>
            <a:r>
              <a:rPr lang="ru-RU" dirty="0" err="1"/>
              <a:t>Профіль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</a:t>
            </a:r>
            <a:r>
              <a:rPr lang="uk-UA" dirty="0"/>
              <a:t>"Голос"</a:t>
            </a:r>
          </a:p>
        </p:txBody>
      </p:sp>
      <p:graphicFrame>
        <p:nvGraphicFramePr>
          <p:cNvPr id="22" name="Content Placeholder 4">
            <a:extLst>
              <a:ext uri="{FF2B5EF4-FFF2-40B4-BE49-F238E27FC236}">
                <a16:creationId xmlns:a16="http://schemas.microsoft.com/office/drawing/2014/main" id="{4E9EB5B6-804D-43B3-B12D-DE6CAFCC77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1103782"/>
              </p:ext>
            </p:extLst>
          </p:nvPr>
        </p:nvGraphicFramePr>
        <p:xfrm>
          <a:off x="1392833" y="1138238"/>
          <a:ext cx="2699573" cy="480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Текст 5">
            <a:extLst>
              <a:ext uri="{FF2B5EF4-FFF2-40B4-BE49-F238E27FC236}">
                <a16:creationId xmlns:a16="http://schemas.microsoft.com/office/drawing/2014/main" id="{FEF34D77-01C9-454F-8A2F-943BF9899A53}"/>
              </a:ext>
            </a:extLst>
          </p:cNvPr>
          <p:cNvSpPr txBox="1">
            <a:spLocks/>
          </p:cNvSpPr>
          <p:nvPr/>
        </p:nvSpPr>
        <p:spPr>
          <a:xfrm>
            <a:off x="2910347" y="6356676"/>
            <a:ext cx="780283" cy="27145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/>
            </a:lvl1pPr>
            <a:lvl2pPr marL="180975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2pPr>
            <a:lvl3pPr marL="361950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3pPr>
            <a:lvl4pPr marL="542925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4pPr>
            <a:lvl5pPr marL="714375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ru-RU" dirty="0"/>
              <a:t>спец</a:t>
            </a:r>
            <a:r>
              <a:rPr lang="uk-UA" dirty="0" err="1"/>
              <a:t>іально</a:t>
            </a:r>
            <a:r>
              <a:rPr lang="uk-UA" dirty="0"/>
              <a:t> для:</a:t>
            </a:r>
          </a:p>
        </p:txBody>
      </p:sp>
      <p:pic>
        <p:nvPicPr>
          <p:cNvPr id="35" name="Picture 2" descr="ÐÐ°ÑÑÐ¸Ð½ÐºÐ¸ Ð¿Ð¾ Ð·Ð°Ð¿ÑÐ¾ÑÑ info sapiens">
            <a:extLst>
              <a:ext uri="{FF2B5EF4-FFF2-40B4-BE49-F238E27FC236}">
                <a16:creationId xmlns:a16="http://schemas.microsoft.com/office/drawing/2014/main" id="{76B15C49-8035-407F-B4DC-0AE917A61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13" y="6156322"/>
            <a:ext cx="673048" cy="67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ÐÐ°ÑÑÐ¸Ð½ÐºÐ¸ Ð¿Ð¾ Ð·Ð°Ð¿ÑÐ¾ÑÑ 1+1">
            <a:extLst>
              <a:ext uri="{FF2B5EF4-FFF2-40B4-BE49-F238E27FC236}">
                <a16:creationId xmlns:a16="http://schemas.microsoft.com/office/drawing/2014/main" id="{AE27E856-D9F3-4611-BF51-A79413773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860" y="6155440"/>
            <a:ext cx="673930" cy="673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6DC992A-2946-485D-962A-713DA02B7468}"/>
              </a:ext>
            </a:extLst>
          </p:cNvPr>
          <p:cNvGrpSpPr/>
          <p:nvPr/>
        </p:nvGrpSpPr>
        <p:grpSpPr>
          <a:xfrm>
            <a:off x="593231" y="1759785"/>
            <a:ext cx="707078" cy="1104834"/>
            <a:chOff x="593231" y="1759785"/>
            <a:chExt cx="707078" cy="1104834"/>
          </a:xfrm>
        </p:grpSpPr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974C0BBC-A964-4A54-8D06-7A7F8A4D4C42}"/>
                </a:ext>
              </a:extLst>
            </p:cNvPr>
            <p:cNvSpPr/>
            <p:nvPr/>
          </p:nvSpPr>
          <p:spPr>
            <a:xfrm>
              <a:off x="614564" y="2556842"/>
              <a:ext cx="66441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sz="1400" dirty="0">
                  <a:solidFill>
                    <a:srgbClr val="717171"/>
                  </a:solidFill>
                </a:rPr>
                <a:t>Стать</a:t>
              </a:r>
              <a:endParaRPr lang="uk-UA" sz="2000" dirty="0"/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4018D037-7E86-4B9F-AA50-75404D218FA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bg1">
                  <a:lumMod val="85000"/>
                  <a:tint val="45000"/>
                  <a:satMod val="400000"/>
                </a:schemeClr>
              </a:duotone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231" y="1759785"/>
              <a:ext cx="707078" cy="786319"/>
            </a:xfrm>
            <a:prstGeom prst="rect">
              <a:avLst/>
            </a:prstGeom>
          </p:spPr>
        </p:pic>
      </p:grpSp>
      <p:graphicFrame>
        <p:nvGraphicFramePr>
          <p:cNvPr id="51" name="Content Placeholder 4">
            <a:extLst>
              <a:ext uri="{FF2B5EF4-FFF2-40B4-BE49-F238E27FC236}">
                <a16:creationId xmlns:a16="http://schemas.microsoft.com/office/drawing/2014/main" id="{37A93DA8-F025-47F5-A3C9-10FA87E070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6621734"/>
              </p:ext>
            </p:extLst>
          </p:nvPr>
        </p:nvGraphicFramePr>
        <p:xfrm>
          <a:off x="5257949" y="1138238"/>
          <a:ext cx="2699573" cy="480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0BAF6506-A0AE-4F6D-85D2-CDDF67B27FBD}"/>
              </a:ext>
            </a:extLst>
          </p:cNvPr>
          <p:cNvSpPr/>
          <p:nvPr/>
        </p:nvSpPr>
        <p:spPr>
          <a:xfrm>
            <a:off x="4843945" y="3614300"/>
            <a:ext cx="4235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400" dirty="0">
                <a:solidFill>
                  <a:srgbClr val="717171"/>
                </a:solidFill>
              </a:rPr>
              <a:t>Вік</a:t>
            </a:r>
            <a:endParaRPr lang="uk-UA" sz="2000" dirty="0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EF32E9CD-7BD3-4E96-BEDC-0A3595474BD8}"/>
              </a:ext>
            </a:extLst>
          </p:cNvPr>
          <p:cNvSpPr/>
          <p:nvPr/>
        </p:nvSpPr>
        <p:spPr>
          <a:xfrm>
            <a:off x="633910" y="4477703"/>
            <a:ext cx="7293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400" dirty="0">
                <a:solidFill>
                  <a:srgbClr val="717171"/>
                </a:solidFill>
              </a:rPr>
              <a:t>Освіта</a:t>
            </a:r>
            <a:endParaRPr lang="uk-UA" sz="2000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E8C5F9D-40F9-4C8E-8C55-A01278AB8F8F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70000"/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592" y="2919413"/>
            <a:ext cx="585168" cy="694887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D532EA5-373A-4697-B9A1-47FA78A1A57C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70000"/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65" y="3782816"/>
            <a:ext cx="1084998" cy="609550"/>
          </a:xfrm>
          <a:prstGeom prst="rect">
            <a:avLst/>
          </a:prstGeom>
        </p:spPr>
      </p:pic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691694D-88E8-4289-80A8-8FAEF867D967}"/>
              </a:ext>
            </a:extLst>
          </p:cNvPr>
          <p:cNvCxnSpPr/>
          <p:nvPr/>
        </p:nvCxnSpPr>
        <p:spPr>
          <a:xfrm flipH="1">
            <a:off x="614363" y="3035302"/>
            <a:ext cx="3276000" cy="0"/>
          </a:xfrm>
          <a:prstGeom prst="line">
            <a:avLst/>
          </a:prstGeom>
          <a:ln w="3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ÐÐ°ÑÑÐ¸Ð½ÐºÐ¸ Ð¿Ð¾ Ð·Ð°Ð¿ÑÐ¾ÑÑ Ð¿Ð¾Ð»ÑÑÐ¸ÑÐ½Ð° Ð¿Ð°ÑÑÑÑ Ð³Ð¾Ð»Ð¾Ñ">
            <a:extLst>
              <a:ext uri="{FF2B5EF4-FFF2-40B4-BE49-F238E27FC236}">
                <a16:creationId xmlns:a16="http://schemas.microsoft.com/office/drawing/2014/main" id="{A0C069AB-094F-4163-93BB-ADB7EE61B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0195" y="2417470"/>
            <a:ext cx="3727240" cy="209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Текст 5">
            <a:extLst>
              <a:ext uri="{FF2B5EF4-FFF2-40B4-BE49-F238E27FC236}">
                <a16:creationId xmlns:a16="http://schemas.microsoft.com/office/drawing/2014/main" id="{7E8F74BC-8233-4699-950F-15EF9870A260}"/>
              </a:ext>
            </a:extLst>
          </p:cNvPr>
          <p:cNvSpPr txBox="1">
            <a:spLocks/>
          </p:cNvSpPr>
          <p:nvPr/>
        </p:nvSpPr>
        <p:spPr>
          <a:xfrm>
            <a:off x="7553708" y="6356676"/>
            <a:ext cx="3348000" cy="27145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Кольором відмічені статистично значимі відмінності у профілі (</a:t>
            </a:r>
            <a:r>
              <a:rPr lang="uk-UA" dirty="0">
                <a:solidFill>
                  <a:srgbClr val="145D04"/>
                </a:solidFill>
              </a:rPr>
              <a:t>вище</a:t>
            </a:r>
            <a:r>
              <a:rPr lang="uk-UA" dirty="0"/>
              <a:t>/</a:t>
            </a:r>
            <a:r>
              <a:rPr lang="uk-UA" dirty="0">
                <a:solidFill>
                  <a:srgbClr val="C00000"/>
                </a:solidFill>
              </a:rPr>
              <a:t>нижче</a:t>
            </a:r>
            <a:r>
              <a:rPr lang="uk-UA" dirty="0"/>
              <a:t>); в/в – відмова від відповіді</a:t>
            </a:r>
          </a:p>
        </p:txBody>
      </p:sp>
    </p:spTree>
    <p:extLst>
      <p:ext uri="{BB962C8B-B14F-4D97-AF65-F5344CB8AC3E}">
        <p14:creationId xmlns:p14="http://schemas.microsoft.com/office/powerpoint/2010/main" val="213035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3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noFill/>
        </p:spPr>
        <p:txBody>
          <a:bodyPr/>
          <a:lstStyle/>
          <a:p>
            <a:r>
              <a:rPr lang="ru-RU" dirty="0" err="1"/>
              <a:t>Профіль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</a:t>
            </a:r>
            <a:r>
              <a:rPr lang="uk-UA" dirty="0"/>
              <a:t>"Сила і честь"</a:t>
            </a:r>
          </a:p>
        </p:txBody>
      </p:sp>
      <p:graphicFrame>
        <p:nvGraphicFramePr>
          <p:cNvPr id="22" name="Content Placeholder 4">
            <a:extLst>
              <a:ext uri="{FF2B5EF4-FFF2-40B4-BE49-F238E27FC236}">
                <a16:creationId xmlns:a16="http://schemas.microsoft.com/office/drawing/2014/main" id="{4E9EB5B6-804D-43B3-B12D-DE6CAFCC77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226248"/>
              </p:ext>
            </p:extLst>
          </p:nvPr>
        </p:nvGraphicFramePr>
        <p:xfrm>
          <a:off x="1392833" y="1138238"/>
          <a:ext cx="2699573" cy="480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Текст 5">
            <a:extLst>
              <a:ext uri="{FF2B5EF4-FFF2-40B4-BE49-F238E27FC236}">
                <a16:creationId xmlns:a16="http://schemas.microsoft.com/office/drawing/2014/main" id="{FEF34D77-01C9-454F-8A2F-943BF9899A53}"/>
              </a:ext>
            </a:extLst>
          </p:cNvPr>
          <p:cNvSpPr txBox="1">
            <a:spLocks/>
          </p:cNvSpPr>
          <p:nvPr/>
        </p:nvSpPr>
        <p:spPr>
          <a:xfrm>
            <a:off x="2910347" y="6356676"/>
            <a:ext cx="780283" cy="27145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/>
            </a:lvl1pPr>
            <a:lvl2pPr marL="180975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2pPr>
            <a:lvl3pPr marL="361950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3pPr>
            <a:lvl4pPr marL="542925" indent="-1809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4pPr>
            <a:lvl5pPr marL="714375" indent="-1714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ru-RU" dirty="0"/>
              <a:t>спец</a:t>
            </a:r>
            <a:r>
              <a:rPr lang="uk-UA" dirty="0" err="1"/>
              <a:t>іально</a:t>
            </a:r>
            <a:r>
              <a:rPr lang="uk-UA" dirty="0"/>
              <a:t> для:</a:t>
            </a:r>
          </a:p>
        </p:txBody>
      </p:sp>
      <p:pic>
        <p:nvPicPr>
          <p:cNvPr id="35" name="Picture 2" descr="ÐÐ°ÑÑÐ¸Ð½ÐºÐ¸ Ð¿Ð¾ Ð·Ð°Ð¿ÑÐ¾ÑÑ info sapiens">
            <a:extLst>
              <a:ext uri="{FF2B5EF4-FFF2-40B4-BE49-F238E27FC236}">
                <a16:creationId xmlns:a16="http://schemas.microsoft.com/office/drawing/2014/main" id="{76B15C49-8035-407F-B4DC-0AE917A61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13" y="6156322"/>
            <a:ext cx="673048" cy="67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ÐÐ°ÑÑÐ¸Ð½ÐºÐ¸ Ð¿Ð¾ Ð·Ð°Ð¿ÑÐ¾ÑÑ 1+1">
            <a:extLst>
              <a:ext uri="{FF2B5EF4-FFF2-40B4-BE49-F238E27FC236}">
                <a16:creationId xmlns:a16="http://schemas.microsoft.com/office/drawing/2014/main" id="{AE27E856-D9F3-4611-BF51-A79413773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860" y="6155440"/>
            <a:ext cx="673930" cy="673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6DC992A-2946-485D-962A-713DA02B7468}"/>
              </a:ext>
            </a:extLst>
          </p:cNvPr>
          <p:cNvGrpSpPr/>
          <p:nvPr/>
        </p:nvGrpSpPr>
        <p:grpSpPr>
          <a:xfrm>
            <a:off x="593231" y="1759785"/>
            <a:ext cx="707078" cy="1104834"/>
            <a:chOff x="593231" y="1759785"/>
            <a:chExt cx="707078" cy="1104834"/>
          </a:xfrm>
        </p:grpSpPr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974C0BBC-A964-4A54-8D06-7A7F8A4D4C42}"/>
                </a:ext>
              </a:extLst>
            </p:cNvPr>
            <p:cNvSpPr/>
            <p:nvPr/>
          </p:nvSpPr>
          <p:spPr>
            <a:xfrm>
              <a:off x="614564" y="2556842"/>
              <a:ext cx="66441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sz="1400" dirty="0">
                  <a:solidFill>
                    <a:srgbClr val="717171"/>
                  </a:solidFill>
                </a:rPr>
                <a:t>Стать</a:t>
              </a:r>
              <a:endParaRPr lang="uk-UA" sz="2000" dirty="0"/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4018D037-7E86-4B9F-AA50-75404D218FA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bg1">
                  <a:lumMod val="85000"/>
                  <a:tint val="45000"/>
                  <a:satMod val="400000"/>
                </a:schemeClr>
              </a:duotone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231" y="1759785"/>
              <a:ext cx="707078" cy="786319"/>
            </a:xfrm>
            <a:prstGeom prst="rect">
              <a:avLst/>
            </a:prstGeom>
          </p:spPr>
        </p:pic>
      </p:grpSp>
      <p:graphicFrame>
        <p:nvGraphicFramePr>
          <p:cNvPr id="51" name="Content Placeholder 4">
            <a:extLst>
              <a:ext uri="{FF2B5EF4-FFF2-40B4-BE49-F238E27FC236}">
                <a16:creationId xmlns:a16="http://schemas.microsoft.com/office/drawing/2014/main" id="{37A93DA8-F025-47F5-A3C9-10FA87E070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211040"/>
              </p:ext>
            </p:extLst>
          </p:nvPr>
        </p:nvGraphicFramePr>
        <p:xfrm>
          <a:off x="5257949" y="1138238"/>
          <a:ext cx="2699573" cy="480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0BAF6506-A0AE-4F6D-85D2-CDDF67B27FBD}"/>
              </a:ext>
            </a:extLst>
          </p:cNvPr>
          <p:cNvSpPr/>
          <p:nvPr/>
        </p:nvSpPr>
        <p:spPr>
          <a:xfrm>
            <a:off x="4843945" y="3614300"/>
            <a:ext cx="4235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400" dirty="0">
                <a:solidFill>
                  <a:srgbClr val="717171"/>
                </a:solidFill>
              </a:rPr>
              <a:t>Вік</a:t>
            </a:r>
            <a:endParaRPr lang="uk-UA" sz="2000" dirty="0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EF32E9CD-7BD3-4E96-BEDC-0A3595474BD8}"/>
              </a:ext>
            </a:extLst>
          </p:cNvPr>
          <p:cNvSpPr/>
          <p:nvPr/>
        </p:nvSpPr>
        <p:spPr>
          <a:xfrm>
            <a:off x="633910" y="4477703"/>
            <a:ext cx="7293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400" dirty="0">
                <a:solidFill>
                  <a:srgbClr val="717171"/>
                </a:solidFill>
              </a:rPr>
              <a:t>Освіта</a:t>
            </a:r>
            <a:endParaRPr lang="uk-UA" sz="2000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E8C5F9D-40F9-4C8E-8C55-A01278AB8F8F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70000"/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592" y="2919413"/>
            <a:ext cx="585168" cy="694887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D532EA5-373A-4697-B9A1-47FA78A1A57C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70000"/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65" y="3782816"/>
            <a:ext cx="1084998" cy="609550"/>
          </a:xfrm>
          <a:prstGeom prst="rect">
            <a:avLst/>
          </a:prstGeom>
        </p:spPr>
      </p:pic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2691694D-88E8-4289-80A8-8FAEF867D967}"/>
              </a:ext>
            </a:extLst>
          </p:cNvPr>
          <p:cNvCxnSpPr/>
          <p:nvPr/>
        </p:nvCxnSpPr>
        <p:spPr>
          <a:xfrm flipH="1">
            <a:off x="614363" y="3035302"/>
            <a:ext cx="3276000" cy="0"/>
          </a:xfrm>
          <a:prstGeom prst="line">
            <a:avLst/>
          </a:prstGeom>
          <a:ln w="3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ÐÐ°ÑÑÐ¸Ð½ÐºÐ¸ Ð¿Ð¾ Ð·Ð°Ð¿ÑÐ¾ÑÑ Ð¿Ð¾Ð»ÑÑÐ¸ÑÐ½Ð° Ð¿Ð°ÑÑÑÑ ÑÐ¸Ð»Ð° Ñ ÑÐµÑÑÑ">
            <a:extLst>
              <a:ext uri="{FF2B5EF4-FFF2-40B4-BE49-F238E27FC236}">
                <a16:creationId xmlns:a16="http://schemas.microsoft.com/office/drawing/2014/main" id="{7CD34252-E7BE-420E-BEC2-F7C484A34E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040688" y="2680750"/>
            <a:ext cx="3714264" cy="131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Текст 5">
            <a:extLst>
              <a:ext uri="{FF2B5EF4-FFF2-40B4-BE49-F238E27FC236}">
                <a16:creationId xmlns:a16="http://schemas.microsoft.com/office/drawing/2014/main" id="{7E8F74BC-8233-4699-950F-15EF9870A260}"/>
              </a:ext>
            </a:extLst>
          </p:cNvPr>
          <p:cNvSpPr txBox="1">
            <a:spLocks/>
          </p:cNvSpPr>
          <p:nvPr/>
        </p:nvSpPr>
        <p:spPr>
          <a:xfrm>
            <a:off x="7553708" y="6356676"/>
            <a:ext cx="3348000" cy="27145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Кольором відмічені статистично значимі відмінності у профілі (</a:t>
            </a:r>
            <a:r>
              <a:rPr lang="uk-UA" dirty="0">
                <a:solidFill>
                  <a:srgbClr val="145D04"/>
                </a:solidFill>
              </a:rPr>
              <a:t>вище</a:t>
            </a:r>
            <a:r>
              <a:rPr lang="uk-UA" dirty="0"/>
              <a:t>/</a:t>
            </a:r>
            <a:r>
              <a:rPr lang="uk-UA" dirty="0">
                <a:solidFill>
                  <a:srgbClr val="C00000"/>
                </a:solidFill>
              </a:rPr>
              <a:t>нижче</a:t>
            </a:r>
            <a:r>
              <a:rPr lang="uk-UA" dirty="0"/>
              <a:t>); в/в – відмова від відповіді</a:t>
            </a:r>
          </a:p>
        </p:txBody>
      </p:sp>
    </p:spTree>
    <p:extLst>
      <p:ext uri="{BB962C8B-B14F-4D97-AF65-F5344CB8AC3E}">
        <p14:creationId xmlns:p14="http://schemas.microsoft.com/office/powerpoint/2010/main" val="197860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FOOTER"/>
  <p:tag name="LOGO_POSITION" val="FOOTER"/>
  <p:tag name="LOGO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heme/theme1.xml><?xml version="1.0" encoding="utf-8"?>
<a:theme xmlns:a="http://schemas.openxmlformats.org/drawingml/2006/main" name="1_Kantar TNS Presentation Template (16_9)">
  <a:themeElements>
    <a:clrScheme name="Kantar TNS">
      <a:dk1>
        <a:srgbClr val="717171"/>
      </a:dk1>
      <a:lt1>
        <a:srgbClr val="FFFFFF"/>
      </a:lt1>
      <a:dk2>
        <a:srgbClr val="81C341"/>
      </a:dk2>
      <a:lt2>
        <a:srgbClr val="E5007E"/>
      </a:lt2>
      <a:accent1>
        <a:srgbClr val="C50017"/>
      </a:accent1>
      <a:accent2>
        <a:srgbClr val="F7911E"/>
      </a:accent2>
      <a:accent3>
        <a:srgbClr val="EF5205"/>
      </a:accent3>
      <a:accent4>
        <a:srgbClr val="7A2280"/>
      </a:accent4>
      <a:accent5>
        <a:srgbClr val="3EB1CC"/>
      </a:accent5>
      <a:accent6>
        <a:srgbClr val="4655A5"/>
      </a:accent6>
      <a:hlink>
        <a:srgbClr val="E5007E"/>
      </a:hlink>
      <a:folHlink>
        <a:srgbClr val="E5007E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Kantar TNS PowerPoint template 16x9 - for presentations and pitches.potx" id="{B510B26B-026D-4F92-BE1E-1B6581730755}" vid="{880C7069-1A23-4FD2-8C1F-09400C607CD4}"/>
    </a:ext>
  </a:extLst>
</a:theme>
</file>

<file path=ppt/theme/theme2.xml><?xml version="1.0" encoding="utf-8"?>
<a:theme xmlns:a="http://schemas.openxmlformats.org/drawingml/2006/main" name="Kantar template master">
  <a:themeElements>
    <a:clrScheme name="Kantar TNS">
      <a:dk1>
        <a:srgbClr val="717171"/>
      </a:dk1>
      <a:lt1>
        <a:srgbClr val="FFFFFF"/>
      </a:lt1>
      <a:dk2>
        <a:srgbClr val="81C341"/>
      </a:dk2>
      <a:lt2>
        <a:srgbClr val="E5007E"/>
      </a:lt2>
      <a:accent1>
        <a:srgbClr val="C50017"/>
      </a:accent1>
      <a:accent2>
        <a:srgbClr val="F7911E"/>
      </a:accent2>
      <a:accent3>
        <a:srgbClr val="EF5205"/>
      </a:accent3>
      <a:accent4>
        <a:srgbClr val="7A2280"/>
      </a:accent4>
      <a:accent5>
        <a:srgbClr val="3EB1CC"/>
      </a:accent5>
      <a:accent6>
        <a:srgbClr val="4655A5"/>
      </a:accent6>
      <a:hlink>
        <a:srgbClr val="E5007E"/>
      </a:hlink>
      <a:folHlink>
        <a:srgbClr val="E5007E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Kantar TNS PowerPoint template 16x9 - for presentations and pitches - Copy.potx" id="{64D830B0-482C-4A7B-BD9D-4B2660BC9571}" vid="{C9CBB991-7718-4902-9719-97011A56672C}"/>
    </a:ext>
  </a:extLst>
</a:theme>
</file>

<file path=ppt/theme/theme3.xml><?xml version="1.0" encoding="utf-8"?>
<a:theme xmlns:a="http://schemas.openxmlformats.org/drawingml/2006/main" name="1_Kantar template master">
  <a:themeElements>
    <a:clrScheme name="Kantar TNS">
      <a:dk1>
        <a:srgbClr val="717171"/>
      </a:dk1>
      <a:lt1>
        <a:srgbClr val="FFFFFF"/>
      </a:lt1>
      <a:dk2>
        <a:srgbClr val="81C341"/>
      </a:dk2>
      <a:lt2>
        <a:srgbClr val="E5007E"/>
      </a:lt2>
      <a:accent1>
        <a:srgbClr val="C50017"/>
      </a:accent1>
      <a:accent2>
        <a:srgbClr val="F7911E"/>
      </a:accent2>
      <a:accent3>
        <a:srgbClr val="EF5205"/>
      </a:accent3>
      <a:accent4>
        <a:srgbClr val="7A2280"/>
      </a:accent4>
      <a:accent5>
        <a:srgbClr val="3EB1CC"/>
      </a:accent5>
      <a:accent6>
        <a:srgbClr val="4655A5"/>
      </a:accent6>
      <a:hlink>
        <a:srgbClr val="E5007E"/>
      </a:hlink>
      <a:folHlink>
        <a:srgbClr val="E5007E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Kantar TNS PowerPoint template 16x9 - for presentations and pitches.potx" id="{8F152C79-E1D5-4592-98DD-45DF3599AB32}" vid="{3095F79B-8174-47E3-9C8A-AB9E083E895C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2435</TotalTime>
  <Words>202</Words>
  <Application>Microsoft Office PowerPoint</Application>
  <PresentationFormat>Широкоэкранный</PresentationFormat>
  <Paragraphs>44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Wingdings</vt:lpstr>
      <vt:lpstr>1_Kantar TNS Presentation Template (16_9)</vt:lpstr>
      <vt:lpstr>Kantar template master</vt:lpstr>
      <vt:lpstr>1_Kantar template master</vt:lpstr>
      <vt:lpstr>Результати екзит-полу на Парламентських виборах 21 липня 2019 року </vt:lpstr>
      <vt:lpstr>Профіль виборців політичної партії "Слуга народу"</vt:lpstr>
      <vt:lpstr>Профіль виборців політичної партії "Опозиційна платформа – За життя"  </vt:lpstr>
      <vt:lpstr>Профіль виборців політичної партії "Європейська солідарність" </vt:lpstr>
      <vt:lpstr>Профіль виборців політичної партії ВО "Батьківщина" </vt:lpstr>
      <vt:lpstr>Профіль виборців політичної партії "Голос"</vt:lpstr>
      <vt:lpstr>Профіль виборців політичної партії "Сила і честь"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Несколько фактов о Kantar TNS в Украине</dc:title>
  <dc:creator>Maryna Kostromina</dc:creator>
  <cp:lastModifiedBy>valeriia sazonova</cp:lastModifiedBy>
  <cp:revision>81</cp:revision>
  <dcterms:created xsi:type="dcterms:W3CDTF">2019-01-20T15:45:08Z</dcterms:created>
  <dcterms:modified xsi:type="dcterms:W3CDTF">2019-07-22T12:15:09Z</dcterms:modified>
</cp:coreProperties>
</file>